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2"/>
  </p:sldMasterIdLst>
  <p:notesMasterIdLst>
    <p:notesMasterId r:id="rId34"/>
  </p:notesMasterIdLst>
  <p:handoutMasterIdLst>
    <p:handoutMasterId r:id="rId35"/>
  </p:handoutMasterIdLst>
  <p:sldIdLst>
    <p:sldId id="272" r:id="rId3"/>
    <p:sldId id="1724" r:id="rId4"/>
    <p:sldId id="1759" r:id="rId5"/>
    <p:sldId id="1725" r:id="rId6"/>
    <p:sldId id="1760" r:id="rId7"/>
    <p:sldId id="1761" r:id="rId8"/>
    <p:sldId id="1762" r:id="rId9"/>
    <p:sldId id="1763" r:id="rId10"/>
    <p:sldId id="1764" r:id="rId11"/>
    <p:sldId id="1765" r:id="rId12"/>
    <p:sldId id="1766" r:id="rId13"/>
    <p:sldId id="1767" r:id="rId14"/>
    <p:sldId id="1768" r:id="rId15"/>
    <p:sldId id="1769" r:id="rId16"/>
    <p:sldId id="1770" r:id="rId17"/>
    <p:sldId id="1771" r:id="rId18"/>
    <p:sldId id="1783" r:id="rId19"/>
    <p:sldId id="273" r:id="rId20"/>
    <p:sldId id="1772" r:id="rId21"/>
    <p:sldId id="1773" r:id="rId22"/>
    <p:sldId id="1775" r:id="rId23"/>
    <p:sldId id="1776" r:id="rId24"/>
    <p:sldId id="1777" r:id="rId25"/>
    <p:sldId id="1778" r:id="rId26"/>
    <p:sldId id="1779" r:id="rId27"/>
    <p:sldId id="1780" r:id="rId28"/>
    <p:sldId id="1781" r:id="rId29"/>
    <p:sldId id="1726" r:id="rId30"/>
    <p:sldId id="1774" r:id="rId31"/>
    <p:sldId id="1782" r:id="rId32"/>
    <p:sldId id="1743" r:id="rId33"/>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63">
          <p15:clr>
            <a:srgbClr val="A4A3A4"/>
          </p15:clr>
        </p15:guide>
        <p15:guide id="2" orient="horz" pos="1003">
          <p15:clr>
            <a:srgbClr val="A4A3A4"/>
          </p15:clr>
        </p15:guide>
        <p15:guide id="3" orient="horz" pos="1502">
          <p15:clr>
            <a:srgbClr val="A4A3A4"/>
          </p15:clr>
        </p15:guide>
        <p15:guide id="4" orient="horz" pos="3113">
          <p15:clr>
            <a:srgbClr val="A4A3A4"/>
          </p15:clr>
        </p15:guide>
        <p15:guide id="5" pos="2128">
          <p15:clr>
            <a:srgbClr val="A4A3A4"/>
          </p15:clr>
        </p15:guide>
        <p15:guide id="6" pos="4067">
          <p15:clr>
            <a:srgbClr val="A4A3A4"/>
          </p15:clr>
        </p15:guide>
        <p15:guide id="7" pos="5972">
          <p15:clr>
            <a:srgbClr val="A4A3A4"/>
          </p15:clr>
        </p15:guide>
        <p15:guide id="8" pos="5292">
          <p15:clr>
            <a:srgbClr val="A4A3A4"/>
          </p15:clr>
        </p15:guide>
        <p15:guide id="9" pos="22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58" autoAdjust="0"/>
    <p:restoredTop sz="94289" autoAdjust="0"/>
  </p:normalViewPr>
  <p:slideViewPr>
    <p:cSldViewPr snapToGrid="0" showGuides="1">
      <p:cViewPr varScale="1">
        <p:scale>
          <a:sx n="51" d="100"/>
          <a:sy n="51" d="100"/>
        </p:scale>
        <p:origin x="42" y="438"/>
      </p:cViewPr>
      <p:guideLst>
        <p:guide pos="3863"/>
        <p:guide orient="horz" pos="1003"/>
        <p:guide orient="horz" pos="1502"/>
        <p:guide orient="horz" pos="3113"/>
        <p:guide pos="2128"/>
        <p:guide pos="4067"/>
        <p:guide pos="5972"/>
        <p:guide pos="5292"/>
        <p:guide pos="2275"/>
      </p:guideLst>
    </p:cSldViewPr>
  </p:slideViewPr>
  <p:outlineViewPr>
    <p:cViewPr>
      <p:scale>
        <a:sx n="33" d="100"/>
        <a:sy n="33" d="100"/>
      </p:scale>
      <p:origin x="0" y="-8496"/>
    </p:cViewPr>
  </p:outlineViewPr>
  <p:notesTextViewPr>
    <p:cViewPr>
      <p:scale>
        <a:sx n="1" d="1"/>
        <a:sy n="1" d="1"/>
      </p:scale>
      <p:origin x="0" y="0"/>
    </p:cViewPr>
  </p:notesTextViewPr>
  <p:sorterViewPr>
    <p:cViewPr varScale="1">
      <p:scale>
        <a:sx n="1" d="1"/>
        <a:sy n="1" d="1"/>
      </p:scale>
      <p:origin x="0" y="-5592"/>
    </p:cViewPr>
  </p:sorterViewPr>
  <p:notesViewPr>
    <p:cSldViewPr snapToGrid="0">
      <p:cViewPr varScale="1">
        <p:scale>
          <a:sx n="85" d="100"/>
          <a:sy n="85" d="100"/>
        </p:scale>
        <p:origin x="38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12A60F-63B3-4D54-AA63-B159FADA9F31}" type="datetimeFigureOut">
              <a:rPr lang="zh-CN" altLang="en-US" smtClean="0"/>
              <a:t>2022/10/20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94E6C1-322F-4AF4-A541-6A7DCE3853A3}" type="slidenum">
              <a:rPr lang="zh-CN" altLang="en-US" smtClean="0"/>
              <a:t>‹#›</a:t>
            </a:fld>
            <a:endParaRPr lang="zh-CN" altLang="en-US"/>
          </a:p>
        </p:txBody>
      </p:sp>
    </p:spTree>
    <p:extLst>
      <p:ext uri="{BB962C8B-B14F-4D97-AF65-F5344CB8AC3E}">
        <p14:creationId xmlns:p14="http://schemas.microsoft.com/office/powerpoint/2010/main" val="230722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513A3C-D0C5-45C0-BD52-194E76396705}" type="datetimeFigureOut">
              <a:rPr lang="zh-CN" altLang="en-US" smtClean="0"/>
              <a:t>2022/10/20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D5545-95D4-489F-B8ED-7EAFA774B567}" type="slidenum">
              <a:rPr lang="zh-CN" altLang="en-US" smtClean="0"/>
              <a:t>‹#›</a:t>
            </a:fld>
            <a:endParaRPr lang="zh-CN" altLang="en-US"/>
          </a:p>
        </p:txBody>
      </p:sp>
    </p:spTree>
    <p:extLst>
      <p:ext uri="{BB962C8B-B14F-4D97-AF65-F5344CB8AC3E}">
        <p14:creationId xmlns:p14="http://schemas.microsoft.com/office/powerpoint/2010/main" val="820808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E0D5545-95D4-489F-B8ED-7EAFA774B567}" type="slidenum">
              <a:rPr lang="zh-CN" altLang="en-US" smtClean="0"/>
              <a:t>17</a:t>
            </a:fld>
            <a:endParaRPr lang="zh-CN" altLang="en-US"/>
          </a:p>
        </p:txBody>
      </p:sp>
    </p:spTree>
    <p:extLst>
      <p:ext uri="{BB962C8B-B14F-4D97-AF65-F5344CB8AC3E}">
        <p14:creationId xmlns:p14="http://schemas.microsoft.com/office/powerpoint/2010/main" val="817423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descr="图片包含 建筑物&#10;&#10;自动生成的说明"/>
          <p:cNvPicPr>
            <a:picLocks noChangeAspect="1"/>
          </p:cNvPicPr>
          <p:nvPr userDrawn="1"/>
        </p:nvPicPr>
        <p:blipFill>
          <a:blip r:embed="rId2">
            <a:alphaModFix amt="5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sp>
        <p:nvSpPr>
          <p:cNvPr id="22" name="标题 1"/>
          <p:cNvSpPr>
            <a:spLocks noGrp="1"/>
          </p:cNvSpPr>
          <p:nvPr>
            <p:ph type="title" hasCustomPrompt="1"/>
          </p:nvPr>
        </p:nvSpPr>
        <p:spPr>
          <a:xfrm>
            <a:off x="1069561" y="2016174"/>
            <a:ext cx="10052879" cy="1060855"/>
          </a:xfrm>
          <a:prstGeom prst="rect">
            <a:avLst/>
          </a:prstGeom>
        </p:spPr>
        <p:txBody>
          <a:bodyPr anchor="ctr">
            <a:noAutofit/>
          </a:bodyPr>
          <a:lstStyle>
            <a:lvl1pPr algn="ctr">
              <a:defRPr sz="54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4644345" y="5196924"/>
            <a:ext cx="2903311" cy="454025"/>
          </a:xfrm>
          <a:prstGeom prst="rect">
            <a:avLst/>
          </a:prstGeom>
        </p:spPr>
        <p:txBody>
          <a:bodyPr anchor="ctr"/>
          <a:lstStyle>
            <a:lvl1pPr marL="0" indent="0" algn="ctr">
              <a:lnSpc>
                <a:spcPct val="100000"/>
              </a:lnSpc>
              <a:buNone/>
              <a:defRPr sz="2400">
                <a:solidFill>
                  <a:schemeClr val="accent2"/>
                </a:solidFill>
              </a:defRPr>
            </a:lvl1pPr>
          </a:lstStyle>
          <a:p>
            <a:pPr lvl="0"/>
            <a:fld id="{DE506FFD-8B27-444A-964F-E64D0BB3DAF0}" type="datetime2">
              <a:rPr lang="zh-CN" altLang="en-US" smtClean="0"/>
              <a:t>​</a:t>
            </a:fld>
            <a:endParaRPr lang="zh-CN" altLang="en-US" dirty="0"/>
          </a:p>
        </p:txBody>
      </p:sp>
      <p:sp>
        <p:nvSpPr>
          <p:cNvPr id="32" name="文本占位符 31"/>
          <p:cNvSpPr>
            <a:spLocks noGrp="1"/>
          </p:cNvSpPr>
          <p:nvPr>
            <p:ph type="body" sz="quarter" idx="11"/>
          </p:nvPr>
        </p:nvSpPr>
        <p:spPr>
          <a:xfrm>
            <a:off x="4034910" y="4407403"/>
            <a:ext cx="4122181" cy="598488"/>
          </a:xfrm>
          <a:prstGeom prst="rect">
            <a:avLst/>
          </a:prstGeom>
        </p:spPr>
        <p:txBody>
          <a:bodyPr anchor="ctr"/>
          <a:lstStyle>
            <a:lvl1pPr marL="0" indent="0" algn="ctr">
              <a:lnSpc>
                <a:spcPct val="100000"/>
              </a:lnSpc>
              <a:buNone/>
              <a:defRPr sz="3200" b="1">
                <a:solidFill>
                  <a:schemeClr val="accent2"/>
                </a:solidFill>
              </a:defRPr>
            </a:lvl1pPr>
          </a:lstStyle>
          <a:p>
            <a:pPr lvl="0"/>
            <a:endParaRPr lang="zh-CN" altLang="en-US" dirty="0"/>
          </a:p>
        </p:txBody>
      </p:sp>
      <p:pic>
        <p:nvPicPr>
          <p:cNvPr id="35" name="图片 34"/>
          <p:cNvPicPr>
            <a:picLocks noChangeAspect="1"/>
          </p:cNvPicPr>
          <p:nvPr userDrawn="1"/>
        </p:nvPicPr>
        <p:blipFill rotWithShape="1">
          <a:blip r:embed="rId4" cstate="print"/>
          <a:srcRect l="74359" r="1346"/>
          <a:stretch>
            <a:fillRect/>
          </a:stretch>
        </p:blipFill>
        <p:spPr>
          <a:xfrm>
            <a:off x="8870172" y="274183"/>
            <a:ext cx="3002280" cy="411617"/>
          </a:xfrm>
          <a:prstGeom prst="rect">
            <a:avLst/>
          </a:prstGeom>
        </p:spPr>
      </p:pic>
      <p:grpSp>
        <p:nvGrpSpPr>
          <p:cNvPr id="2" name="组合 1"/>
          <p:cNvGrpSpPr/>
          <p:nvPr userDrawn="1"/>
        </p:nvGrpSpPr>
        <p:grpSpPr>
          <a:xfrm>
            <a:off x="3352562" y="6244170"/>
            <a:ext cx="5486876" cy="406590"/>
            <a:chOff x="3352562" y="6073254"/>
            <a:chExt cx="5486876" cy="406590"/>
          </a:xfrm>
        </p:grpSpPr>
        <p:pic>
          <p:nvPicPr>
            <p:cNvPr id="18" name="图片 17"/>
            <p:cNvPicPr>
              <a:picLocks noChangeAspect="1"/>
            </p:cNvPicPr>
            <p:nvPr userDrawn="1"/>
          </p:nvPicPr>
          <p:blipFill rotWithShape="1">
            <a:blip r:embed="rId5">
              <a:alphaModFix amt="35000"/>
            </a:blip>
            <a:srcRect t="9831" b="36385"/>
            <a:stretch>
              <a:fillRect/>
            </a:stretch>
          </p:blipFill>
          <p:spPr>
            <a:xfrm>
              <a:off x="3352562" y="6073254"/>
              <a:ext cx="5486876" cy="406590"/>
            </a:xfrm>
            <a:prstGeom prst="rect">
              <a:avLst/>
            </a:prstGeom>
          </p:spPr>
        </p:pic>
        <p:sp>
          <p:nvSpPr>
            <p:cNvPr id="37" name="椭圆 36"/>
            <p:cNvSpPr/>
            <p:nvPr userDrawn="1"/>
          </p:nvSpPr>
          <p:spPr>
            <a:xfrm>
              <a:off x="6051000" y="6259222"/>
              <a:ext cx="90000" cy="900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直接连接符 11"/>
          <p:cNvCxnSpPr/>
          <p:nvPr userDrawn="1"/>
        </p:nvCxnSpPr>
        <p:spPr>
          <a:xfrm>
            <a:off x="2046000" y="1712549"/>
            <a:ext cx="8100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2046000" y="3428810"/>
            <a:ext cx="8100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18" name="平行四边形 17"/>
          <p:cNvSpPr/>
          <p:nvPr userDrawn="1"/>
        </p:nvSpPr>
        <p:spPr>
          <a:xfrm>
            <a:off x="0" y="1"/>
            <a:ext cx="12191483" cy="685800"/>
          </a:xfrm>
          <a:prstGeom prst="parallelogram">
            <a:avLst>
              <a:gd name="adj" fmla="val 444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pic>
        <p:nvPicPr>
          <p:cNvPr id="7" name="图片 6"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8" name="文本占位符 31"/>
          <p:cNvSpPr>
            <a:spLocks noGrp="1"/>
          </p:cNvSpPr>
          <p:nvPr>
            <p:ph type="body" sz="quarter" idx="11"/>
          </p:nvPr>
        </p:nvSpPr>
        <p:spPr>
          <a:xfrm>
            <a:off x="1075351" y="43657"/>
            <a:ext cx="7081677" cy="598488"/>
          </a:xfrm>
          <a:prstGeom prst="rect">
            <a:avLst/>
          </a:prstGeom>
        </p:spPr>
        <p:txBody>
          <a:bodyPr anchor="ctr"/>
          <a:lstStyle>
            <a:lvl1pPr marL="0" indent="0" algn="l">
              <a:lnSpc>
                <a:spcPct val="100000"/>
              </a:lnSpc>
              <a:buNone/>
              <a:defRPr sz="3200" b="1">
                <a:solidFill>
                  <a:schemeClr val="bg1"/>
                </a:solidFill>
              </a:defRPr>
            </a:lvl1pPr>
          </a:lstStyle>
          <a:p>
            <a:pPr lvl="0"/>
            <a:endParaRPr lang="zh-CN" altLang="en-US" dirty="0"/>
          </a:p>
        </p:txBody>
      </p:sp>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7" name="文本占位符 16"/>
          <p:cNvSpPr>
            <a:spLocks noGrp="1"/>
          </p:cNvSpPr>
          <p:nvPr>
            <p:ph type="body" sz="quarter" idx="14" hasCustomPrompt="1"/>
          </p:nvPr>
        </p:nvSpPr>
        <p:spPr>
          <a:xfrm>
            <a:off x="319056" y="766710"/>
            <a:ext cx="11568144" cy="4765791"/>
          </a:xfrm>
          <a:prstGeom prst="rect">
            <a:avLst/>
          </a:prstGeom>
        </p:spPr>
        <p:txBody>
          <a:bodyPr/>
          <a:lstStyle>
            <a:lvl1pPr marL="228600" indent="-228600">
              <a:lnSpc>
                <a:spcPct val="130000"/>
              </a:lnSpc>
              <a:buFontTx/>
              <a:buBlip>
                <a:blip r:embed="rId4"/>
              </a:buBlip>
              <a:defRPr sz="2000">
                <a:solidFill>
                  <a:schemeClr val="accent2"/>
                </a:solidFill>
              </a:defRPr>
            </a:lvl1pPr>
            <a:lvl2pPr>
              <a:lnSpc>
                <a:spcPct val="130000"/>
              </a:lnSpc>
              <a:defRPr sz="2000">
                <a:solidFill>
                  <a:schemeClr val="accent2"/>
                </a:solidFill>
              </a:defRPr>
            </a:lvl2pPr>
            <a:lvl3pPr>
              <a:lnSpc>
                <a:spcPct val="130000"/>
              </a:lnSpc>
              <a:defRPr sz="1800">
                <a:solidFill>
                  <a:schemeClr val="accent2"/>
                </a:solidFill>
              </a:defRPr>
            </a:lvl3pPr>
            <a:lvl4pPr>
              <a:lnSpc>
                <a:spcPct val="130000"/>
              </a:lnSpc>
              <a:defRPr sz="1600">
                <a:solidFill>
                  <a:schemeClr val="accent2"/>
                </a:solidFill>
              </a:defRPr>
            </a:lvl4pPr>
            <a:lvl5pPr>
              <a:lnSpc>
                <a:spcPct val="130000"/>
              </a:lnSpc>
              <a:defRPr sz="1600">
                <a:solidFill>
                  <a:schemeClr val="accent2"/>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1" name="平行四边形 20"/>
          <p:cNvSpPr/>
          <p:nvPr userDrawn="1"/>
        </p:nvSpPr>
        <p:spPr>
          <a:xfrm>
            <a:off x="11428834" y="119857"/>
            <a:ext cx="473565" cy="242093"/>
          </a:xfrm>
          <a:prstGeom prst="parallelogram">
            <a:avLst>
              <a:gd name="adj" fmla="val 4444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平行四边形 21"/>
          <p:cNvSpPr/>
          <p:nvPr userDrawn="1"/>
        </p:nvSpPr>
        <p:spPr>
          <a:xfrm>
            <a:off x="11016782" y="322602"/>
            <a:ext cx="473565" cy="242093"/>
          </a:xfrm>
          <a:prstGeom prst="parallelogram">
            <a:avLst>
              <a:gd name="adj" fmla="val 4444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p:cNvPicPr>
            <a:picLocks noChangeAspect="1"/>
          </p:cNvPicPr>
          <p:nvPr userDrawn="1"/>
        </p:nvPicPr>
        <p:blipFill rotWithShape="1">
          <a:blip r:embed="rId5" cstate="print"/>
          <a:srcRect r="1346"/>
          <a:stretch>
            <a:fillRect/>
          </a:stretch>
        </p:blipFill>
        <p:spPr>
          <a:xfrm>
            <a:off x="516" y="6041797"/>
            <a:ext cx="12166903" cy="411617"/>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封底">
    <p:bg>
      <p:bgPr>
        <a:solidFill>
          <a:schemeClr val="accent1"/>
        </a:solidFill>
        <a:effectLst/>
      </p:bgPr>
    </p:bg>
    <p:spTree>
      <p:nvGrpSpPr>
        <p:cNvPr id="1" name=""/>
        <p:cNvGrpSpPr/>
        <p:nvPr/>
      </p:nvGrpSpPr>
      <p:grpSpPr>
        <a:xfrm>
          <a:off x="0" y="0"/>
          <a:ext cx="0" cy="0"/>
          <a:chOff x="0" y="0"/>
          <a:chExt cx="0" cy="0"/>
        </a:xfrm>
      </p:grpSpPr>
      <p:pic>
        <p:nvPicPr>
          <p:cNvPr id="17" name="图片 16" descr="图片包含 建筑物&#10;&#10;自动生成的说明"/>
          <p:cNvPicPr>
            <a:picLocks noChangeAspect="1"/>
          </p:cNvPicPr>
          <p:nvPr userDrawn="1"/>
        </p:nvPicPr>
        <p:blipFill>
          <a:blip r:embed="rId2">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cxnSp>
        <p:nvCxnSpPr>
          <p:cNvPr id="13" name="直接连接符 12"/>
          <p:cNvCxnSpPr/>
          <p:nvPr userDrawn="1"/>
        </p:nvCxnSpPr>
        <p:spPr>
          <a:xfrm>
            <a:off x="304800" y="3429000"/>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9689690" y="3429000"/>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图片 18"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7828" y="853340"/>
            <a:ext cx="1656344" cy="1656344"/>
          </a:xfrm>
          <a:prstGeom prst="rect">
            <a:avLst/>
          </a:prstGeom>
        </p:spPr>
      </p:pic>
      <p:sp>
        <p:nvSpPr>
          <p:cNvPr id="20" name="文本占位符 31"/>
          <p:cNvSpPr>
            <a:spLocks noGrp="1"/>
          </p:cNvSpPr>
          <p:nvPr>
            <p:ph type="body" sz="quarter" idx="11"/>
          </p:nvPr>
        </p:nvSpPr>
        <p:spPr>
          <a:xfrm>
            <a:off x="2555162" y="3129756"/>
            <a:ext cx="7081677" cy="598488"/>
          </a:xfrm>
          <a:prstGeom prst="rect">
            <a:avLst/>
          </a:prstGeom>
        </p:spPr>
        <p:txBody>
          <a:bodyPr anchor="ctr"/>
          <a:lstStyle>
            <a:lvl1pPr marL="0" indent="0" algn="ctr">
              <a:lnSpc>
                <a:spcPct val="100000"/>
              </a:lnSpc>
              <a:buNone/>
              <a:defRPr sz="6000" b="1" spc="600">
                <a:solidFill>
                  <a:schemeClr val="bg1"/>
                </a:solidFill>
              </a:defRPr>
            </a:lvl1pPr>
          </a:lstStyle>
          <a:p>
            <a:pPr lvl="0"/>
            <a:endParaRPr lang="zh-CN" altLang="en-US" dirty="0"/>
          </a:p>
        </p:txBody>
      </p:sp>
      <p:pic>
        <p:nvPicPr>
          <p:cNvPr id="7" name="图片 6"/>
          <p:cNvPicPr>
            <a:picLocks noChangeAspect="1"/>
          </p:cNvPicPr>
          <p:nvPr userDrawn="1"/>
        </p:nvPicPr>
        <p:blipFill rotWithShape="1">
          <a:blip r:embed="rId4">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封底-2">
    <p:bg>
      <p:bgPr>
        <a:solidFill>
          <a:schemeClr val="accent1"/>
        </a:solidFill>
        <a:effectLst/>
      </p:bgPr>
    </p:bg>
    <p:spTree>
      <p:nvGrpSpPr>
        <p:cNvPr id="1" name=""/>
        <p:cNvGrpSpPr/>
        <p:nvPr/>
      </p:nvGrpSpPr>
      <p:grpSpPr>
        <a:xfrm>
          <a:off x="0" y="0"/>
          <a:ext cx="0" cy="0"/>
          <a:chOff x="0" y="0"/>
          <a:chExt cx="0" cy="0"/>
        </a:xfrm>
      </p:grpSpPr>
      <p:pic>
        <p:nvPicPr>
          <p:cNvPr id="9" name="图片 8" descr="图片包含 建筑物&#10;&#10;自动生成的说明"/>
          <p:cNvPicPr>
            <a:picLocks noChangeAspect="1"/>
          </p:cNvPicPr>
          <p:nvPr userDrawn="1"/>
        </p:nvPicPr>
        <p:blipFill>
          <a:blip r:embed="rId2">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cxnSp>
        <p:nvCxnSpPr>
          <p:cNvPr id="13" name="直接连接符 12"/>
          <p:cNvCxnSpPr/>
          <p:nvPr userDrawn="1"/>
        </p:nvCxnSpPr>
        <p:spPr>
          <a:xfrm>
            <a:off x="7322504" y="1488254"/>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7322504" y="4146847"/>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占位符 31"/>
          <p:cNvSpPr>
            <a:spLocks noGrp="1"/>
          </p:cNvSpPr>
          <p:nvPr>
            <p:ph type="body" sz="quarter" idx="11"/>
          </p:nvPr>
        </p:nvSpPr>
        <p:spPr>
          <a:xfrm>
            <a:off x="5033473" y="2496180"/>
            <a:ext cx="7081677" cy="598488"/>
          </a:xfrm>
          <a:prstGeom prst="rect">
            <a:avLst/>
          </a:prstGeom>
        </p:spPr>
        <p:txBody>
          <a:bodyPr anchor="ctr"/>
          <a:lstStyle>
            <a:lvl1pPr marL="0" indent="0" algn="ctr">
              <a:lnSpc>
                <a:spcPct val="100000"/>
              </a:lnSpc>
              <a:buNone/>
              <a:defRPr sz="6000" b="1" spc="600">
                <a:solidFill>
                  <a:schemeClr val="bg1"/>
                </a:solidFill>
              </a:defRPr>
            </a:lvl1pPr>
          </a:lstStyle>
          <a:p>
            <a:pPr lvl="0"/>
            <a:endParaRPr lang="zh-CN" altLang="en-US" dirty="0"/>
          </a:p>
        </p:txBody>
      </p:sp>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90001" y="1860735"/>
            <a:ext cx="2858911" cy="2332270"/>
          </a:xfrm>
          <a:prstGeom prst="rect">
            <a:avLst/>
          </a:prstGeom>
        </p:spPr>
      </p:pic>
      <p:pic>
        <p:nvPicPr>
          <p:cNvPr id="7" name="图片 6"/>
          <p:cNvPicPr>
            <a:picLocks noChangeAspect="1"/>
          </p:cNvPicPr>
          <p:nvPr userDrawn="1"/>
        </p:nvPicPr>
        <p:blipFill rotWithShape="1">
          <a:blip r:embed="rId4">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封底-3">
    <p:bg>
      <p:bgPr>
        <a:solidFill>
          <a:schemeClr val="accent1"/>
        </a:solidFill>
        <a:effectLst/>
      </p:bgPr>
    </p:bg>
    <p:spTree>
      <p:nvGrpSpPr>
        <p:cNvPr id="1" name=""/>
        <p:cNvGrpSpPr/>
        <p:nvPr/>
      </p:nvGrpSpPr>
      <p:grpSpPr>
        <a:xfrm>
          <a:off x="0" y="0"/>
          <a:ext cx="0" cy="0"/>
          <a:chOff x="0" y="0"/>
          <a:chExt cx="0" cy="0"/>
        </a:xfrm>
      </p:grpSpPr>
      <p:sp>
        <p:nvSpPr>
          <p:cNvPr id="2" name="流程图: 离页连接符 1"/>
          <p:cNvSpPr/>
          <p:nvPr userDrawn="1"/>
        </p:nvSpPr>
        <p:spPr>
          <a:xfrm>
            <a:off x="3419386" y="0"/>
            <a:ext cx="5353229" cy="5219695"/>
          </a:xfrm>
          <a:prstGeom prst="flowChartOffpage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占位符 31"/>
          <p:cNvSpPr>
            <a:spLocks noGrp="1"/>
          </p:cNvSpPr>
          <p:nvPr>
            <p:ph type="body" sz="quarter" idx="11"/>
          </p:nvPr>
        </p:nvSpPr>
        <p:spPr>
          <a:xfrm>
            <a:off x="2952571" y="2609847"/>
            <a:ext cx="6286859" cy="598488"/>
          </a:xfrm>
          <a:prstGeom prst="rect">
            <a:avLst/>
          </a:prstGeom>
        </p:spPr>
        <p:txBody>
          <a:bodyPr anchor="ctr"/>
          <a:lstStyle>
            <a:lvl1pPr marL="0" indent="0" algn="ctr">
              <a:lnSpc>
                <a:spcPct val="100000"/>
              </a:lnSpc>
              <a:buNone/>
              <a:defRPr sz="5400" b="1" spc="600">
                <a:solidFill>
                  <a:schemeClr val="accent1"/>
                </a:solidFill>
              </a:defRPr>
            </a:lvl1pPr>
          </a:lstStyle>
          <a:p>
            <a:pPr lvl="0"/>
            <a:endParaRPr lang="zh-CN" altLang="en-US" dirty="0"/>
          </a:p>
        </p:txBody>
      </p:sp>
      <p:pic>
        <p:nvPicPr>
          <p:cNvPr id="7" name="图片 6"/>
          <p:cNvPicPr>
            <a:picLocks noChangeAspect="1"/>
          </p:cNvPicPr>
          <p:nvPr userDrawn="1"/>
        </p:nvPicPr>
        <p:blipFill rotWithShape="1">
          <a:blip r:embed="rId2">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86410" y="188997"/>
            <a:ext cx="3019180" cy="2116050"/>
          </a:xfrm>
          <a:prstGeom prst="rect">
            <a:avLst/>
          </a:prstGeom>
        </p:spPr>
      </p:pic>
      <p:sp>
        <p:nvSpPr>
          <p:cNvPr id="18" name="任意多边形: 形状 17"/>
          <p:cNvSpPr/>
          <p:nvPr userDrawn="1"/>
        </p:nvSpPr>
        <p:spPr>
          <a:xfrm>
            <a:off x="3419386" y="4393629"/>
            <a:ext cx="5353229" cy="1461642"/>
          </a:xfrm>
          <a:custGeom>
            <a:avLst/>
            <a:gdLst>
              <a:gd name="connsiteX0" fmla="*/ 0 w 5353229"/>
              <a:gd name="connsiteY0" fmla="*/ 0 h 1461642"/>
              <a:gd name="connsiteX1" fmla="*/ 2676615 w 5353229"/>
              <a:gd name="connsiteY1" fmla="*/ 1043939 h 1461642"/>
              <a:gd name="connsiteX2" fmla="*/ 5353229 w 5353229"/>
              <a:gd name="connsiteY2" fmla="*/ 0 h 1461642"/>
              <a:gd name="connsiteX3" fmla="*/ 5353229 w 5353229"/>
              <a:gd name="connsiteY3" fmla="*/ 417703 h 1461642"/>
              <a:gd name="connsiteX4" fmla="*/ 2676615 w 5353229"/>
              <a:gd name="connsiteY4" fmla="*/ 1461642 h 1461642"/>
              <a:gd name="connsiteX5" fmla="*/ 0 w 5353229"/>
              <a:gd name="connsiteY5" fmla="*/ 417703 h 1461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53229" h="1461642">
                <a:moveTo>
                  <a:pt x="0" y="0"/>
                </a:moveTo>
                <a:lnTo>
                  <a:pt x="2676615" y="1043939"/>
                </a:lnTo>
                <a:lnTo>
                  <a:pt x="5353229" y="0"/>
                </a:lnTo>
                <a:lnTo>
                  <a:pt x="5353229" y="417703"/>
                </a:lnTo>
                <a:lnTo>
                  <a:pt x="2676615" y="1461642"/>
                </a:lnTo>
                <a:lnTo>
                  <a:pt x="0" y="417703"/>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9" name="图片 8" descr="图片包含 建筑物&#10;&#10;自动生成的说明"/>
          <p:cNvPicPr>
            <a:picLocks noChangeAspect="1"/>
          </p:cNvPicPr>
          <p:nvPr userDrawn="1"/>
        </p:nvPicPr>
        <p:blipFill>
          <a:blip r:embed="rId4">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lowpoly）">
    <p:spTree>
      <p:nvGrpSpPr>
        <p:cNvPr id="1" name=""/>
        <p:cNvGrpSpPr/>
        <p:nvPr/>
      </p:nvGrpSpPr>
      <p:grpSpPr>
        <a:xfrm>
          <a:off x="0" y="0"/>
          <a:ext cx="0" cy="0"/>
          <a:chOff x="0" y="0"/>
          <a:chExt cx="0" cy="0"/>
        </a:xfrm>
      </p:grpSpPr>
      <p:pic>
        <p:nvPicPr>
          <p:cNvPr id="5" name="图片 4"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tx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duotone>
              <a:schemeClr val="bg2">
                <a:shade val="45000"/>
                <a:satMod val="135000"/>
              </a:schemeClr>
              <a:prstClr val="white"/>
            </a:duotone>
          </a:blip>
          <a:srcRect r="27993"/>
          <a:stretch>
            <a:fillRect/>
          </a:stretch>
        </p:blipFill>
        <p:spPr>
          <a:xfrm>
            <a:off x="1" y="-5557"/>
            <a:ext cx="12192000" cy="6863557"/>
          </a:xfrm>
          <a:prstGeom prst="rect">
            <a:avLst/>
          </a:prstGeom>
        </p:spPr>
      </p:pic>
      <p:sp>
        <p:nvSpPr>
          <p:cNvPr id="4" name="矩形 3"/>
          <p:cNvSpPr/>
          <p:nvPr userDrawn="1"/>
        </p:nvSpPr>
        <p:spPr>
          <a:xfrm>
            <a:off x="-3" y="2077796"/>
            <a:ext cx="12192000" cy="4780204"/>
          </a:xfrm>
          <a:prstGeom prst="rect">
            <a:avLst/>
          </a:prstGeom>
          <a:gradFill>
            <a:gsLst>
              <a:gs pos="0">
                <a:srgbClr val="010000">
                  <a:alpha val="0"/>
                </a:srgbClr>
              </a:gs>
              <a:gs pos="100000">
                <a:srgbClr val="010000">
                  <a:alpha val="89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矩形 4"/>
          <p:cNvSpPr/>
          <p:nvPr userDrawn="1"/>
        </p:nvSpPr>
        <p:spPr>
          <a:xfrm rot="10800000">
            <a:off x="-1" y="-5557"/>
            <a:ext cx="12191999" cy="3217764"/>
          </a:xfrm>
          <a:prstGeom prst="rect">
            <a:avLst/>
          </a:prstGeom>
          <a:gradFill>
            <a:gsLst>
              <a:gs pos="0">
                <a:srgbClr val="010000">
                  <a:alpha val="0"/>
                </a:srgbClr>
              </a:gs>
              <a:gs pos="100000">
                <a:srgbClr val="01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a:off x="-1" y="0"/>
            <a:ext cx="12192001" cy="6811864"/>
          </a:xfrm>
          <a:prstGeom prst="rect">
            <a:avLst/>
          </a:prstGeom>
          <a:solidFill>
            <a:srgbClr val="080304">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6"/>
          <p:cNvSpPr txBox="1"/>
          <p:nvPr userDrawn="1"/>
        </p:nvSpPr>
        <p:spPr>
          <a:xfrm>
            <a:off x="4760680" y="564634"/>
            <a:ext cx="2670634" cy="369332"/>
          </a:xfrm>
          <a:prstGeom prst="rect">
            <a:avLst/>
          </a:prstGeom>
          <a:noFill/>
        </p:spPr>
        <p:txBody>
          <a:bodyPr wrap="square" rtlCol="0">
            <a:spAutoFit/>
          </a:bodyPr>
          <a:lstStyle>
            <a:defPPr>
              <a:defRPr lang="en-US"/>
            </a:defPPr>
            <a:lvl1pPr algn="dist">
              <a:defRPr sz="1600">
                <a:solidFill>
                  <a:schemeClr val="bg1"/>
                </a:solidFill>
                <a:latin typeface="+mj-ea"/>
                <a:ea typeface="+mj-ea"/>
              </a:defRPr>
            </a:lvl1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本</a:t>
            </a:r>
            <a:r>
              <a:rPr kumimoji="0" lang="en-US" altLang="zh-CN"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PPT</a:t>
            </a:r>
            <a:r>
              <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模板正参与</a:t>
            </a: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8" name="矩形 7"/>
          <p:cNvSpPr/>
          <p:nvPr userDrawn="1"/>
        </p:nvSpPr>
        <p:spPr>
          <a:xfrm>
            <a:off x="3602350" y="2482543"/>
            <a:ext cx="4987300" cy="400109"/>
          </a:xfrm>
          <a:prstGeom prst="rect">
            <a:avLst/>
          </a:prstGeom>
          <a:gradFill flip="none" rotWithShape="1">
            <a:gsLst>
              <a:gs pos="100000">
                <a:srgbClr val="CB9B53">
                  <a:alpha val="0"/>
                </a:srgbClr>
              </a:gs>
              <a:gs pos="0">
                <a:srgbClr val="CB9B53">
                  <a:alpha val="7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a:ln>
                <a:noFill/>
              </a:ln>
              <a:solidFill>
                <a:srgbClr val="0E5177"/>
              </a:solidFill>
              <a:effectLst/>
              <a:uLnTx/>
              <a:uFillTx/>
              <a:latin typeface="Segoe UI" panose="020B0502040204020203"/>
              <a:ea typeface="微软雅黑" panose="020B0503020204020204" charset="-122"/>
              <a:cs typeface="+mn-cs"/>
            </a:endParaRPr>
          </a:p>
        </p:txBody>
      </p:sp>
      <p:sp>
        <p:nvSpPr>
          <p:cNvPr id="9" name="文本框 8"/>
          <p:cNvSpPr txBox="1"/>
          <p:nvPr userDrawn="1"/>
        </p:nvSpPr>
        <p:spPr>
          <a:xfrm>
            <a:off x="4049486" y="2517885"/>
            <a:ext cx="4093028"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 </a:t>
            </a:r>
            <a:r>
              <a:rPr kumimoji="0" lang="zh-CN" altLang="en-US" sz="16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第一届高校</a:t>
            </a:r>
            <a:r>
              <a:rPr kumimoji="0" lang="en-US" altLang="zh-CN" sz="16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PPT</a:t>
            </a:r>
            <a:r>
              <a:rPr kumimoji="0" lang="zh-CN" altLang="en-US" sz="16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模板设计大赛 </a:t>
            </a:r>
            <a:endParaRPr kumimoji="0" lang="en-US" sz="16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1" name="文本框 10"/>
          <p:cNvSpPr txBox="1"/>
          <p:nvPr userDrawn="1"/>
        </p:nvSpPr>
        <p:spPr>
          <a:xfrm>
            <a:off x="6133678" y="4824918"/>
            <a:ext cx="2545865" cy="1061381"/>
          </a:xfrm>
          <a:prstGeom prst="rect">
            <a:avLst/>
          </a:prstGeom>
          <a:noFill/>
        </p:spPr>
        <p:txBody>
          <a:bodyPr wrap="square" rtlCol="0">
            <a:spAutoFit/>
          </a:bodyPr>
          <a:lstStyle>
            <a:defPPr>
              <a:defRPr lang="en-US"/>
            </a:defPPr>
            <a:lvl1pPr algn="dist">
              <a:defRPr>
                <a:solidFill>
                  <a:schemeClr val="bg1"/>
                </a:solidFill>
                <a:latin typeface="+mj-ea"/>
                <a:ea typeface="+mj-ea"/>
              </a:defRPr>
            </a:lvl1p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rPr>
              <a:t>微信扫码</a:t>
            </a:r>
            <a:endParaRPr kumimoji="0" lang="en-US" altLang="zh-CN"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rPr>
              <a:t>来聆听模板作者</a:t>
            </a:r>
            <a:endParaRPr kumimoji="0" lang="en-US" altLang="zh-CN"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rPr>
              <a:t>设计灵感、制作思路</a:t>
            </a:r>
            <a:endParaRPr kumimoji="0" lang="en-US" sz="1800" b="0" i="0" u="none" strike="noStrike" kern="1200" cap="none" spc="15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12" name="图片 11"/>
          <p:cNvPicPr>
            <a:picLocks noChangeAspect="1"/>
          </p:cNvPicPr>
          <p:nvPr userDrawn="1"/>
        </p:nvPicPr>
        <p:blipFill>
          <a:blip r:embed="rId3"/>
          <a:stretch>
            <a:fillRect/>
          </a:stretch>
        </p:blipFill>
        <p:spPr>
          <a:xfrm>
            <a:off x="-615419" y="3771974"/>
            <a:ext cx="13817069" cy="3996426"/>
          </a:xfrm>
          <a:prstGeom prst="rect">
            <a:avLst/>
          </a:prstGeom>
        </p:spPr>
      </p:pic>
      <p:pic>
        <p:nvPicPr>
          <p:cNvPr id="13" name="图片 12"/>
          <p:cNvPicPr>
            <a:picLocks noChangeAspect="1"/>
          </p:cNvPicPr>
          <p:nvPr userDrawn="1"/>
        </p:nvPicPr>
        <p:blipFill>
          <a:blip r:embed="rId4"/>
          <a:stretch>
            <a:fillRect/>
          </a:stretch>
        </p:blipFill>
        <p:spPr>
          <a:xfrm>
            <a:off x="1683657" y="716939"/>
            <a:ext cx="8824686" cy="1844708"/>
          </a:xfrm>
          <a:prstGeom prst="rect">
            <a:avLst/>
          </a:prstGeom>
        </p:spPr>
      </p:pic>
      <p:sp>
        <p:nvSpPr>
          <p:cNvPr id="14" name="文本框 13"/>
          <p:cNvSpPr txBox="1"/>
          <p:nvPr userDrawn="1"/>
        </p:nvSpPr>
        <p:spPr>
          <a:xfrm>
            <a:off x="3742050" y="2971888"/>
            <a:ext cx="1983605" cy="2616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cs typeface="+mn-cs"/>
              </a:rPr>
              <a:t>活动主办：秋叶</a:t>
            </a:r>
            <a:r>
              <a:rPr kumimoji="0" lang="en-US" altLang="zh-CN" sz="1100" b="0" i="0" u="none" strike="noStrike" kern="120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cs typeface="+mn-cs"/>
              </a:rPr>
              <a:t>PPT</a:t>
            </a:r>
            <a:endParaRPr kumimoji="0" lang="en-US" sz="1100" b="0" i="0" u="none" strike="noStrike" kern="120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cs typeface="+mn-cs"/>
            </a:endParaRPr>
          </a:p>
        </p:txBody>
      </p:sp>
      <p:sp>
        <p:nvSpPr>
          <p:cNvPr id="15" name="文本框 14"/>
          <p:cNvSpPr txBox="1"/>
          <p:nvPr userDrawn="1"/>
        </p:nvSpPr>
        <p:spPr>
          <a:xfrm>
            <a:off x="6079638" y="2971888"/>
            <a:ext cx="2492943" cy="2616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cs typeface="+mn-cs"/>
              </a:rPr>
              <a:t>技术支持：微软听听文档</a:t>
            </a:r>
            <a:endParaRPr kumimoji="0" lang="en-US" sz="1100" b="0" i="0" u="none" strike="noStrike" kern="120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cs typeface="+mn-cs"/>
            </a:endParaRPr>
          </a:p>
        </p:txBody>
      </p:sp>
      <p:sp>
        <p:nvSpPr>
          <p:cNvPr id="16" name="矩形 15"/>
          <p:cNvSpPr/>
          <p:nvPr userDrawn="1"/>
        </p:nvSpPr>
        <p:spPr>
          <a:xfrm>
            <a:off x="3600610" y="3494767"/>
            <a:ext cx="2318400" cy="2318400"/>
          </a:xfrm>
          <a:prstGeom prst="rect">
            <a:avLst/>
          </a:prstGeom>
          <a:solidFill>
            <a:schemeClr val="bg1"/>
          </a:solidFill>
          <a:ln w="57150">
            <a:solidFill>
              <a:srgbClr val="CB9B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标注页">
    <p:bg>
      <p:bgPr>
        <a:solidFill>
          <a:srgbClr val="E73A1C"/>
        </a:solidFill>
        <a:effectLst/>
      </p:bgPr>
    </p:bg>
    <p:spTree>
      <p:nvGrpSpPr>
        <p:cNvPr id="1" name=""/>
        <p:cNvGrpSpPr/>
        <p:nvPr/>
      </p:nvGrpSpPr>
      <p:grpSpPr>
        <a:xfrm>
          <a:off x="0" y="0"/>
          <a:ext cx="0" cy="0"/>
          <a:chOff x="0" y="0"/>
          <a:chExt cx="0" cy="0"/>
        </a:xfrm>
      </p:grpSpPr>
      <p:sp>
        <p:nvSpPr>
          <p:cNvPr id="6" name="矩形 5"/>
          <p:cNvSpPr/>
          <p:nvPr userDrawn="1"/>
        </p:nvSpPr>
        <p:spPr>
          <a:xfrm>
            <a:off x="440603" y="759873"/>
            <a:ext cx="646331" cy="369332"/>
          </a:xfrm>
          <a:prstGeom prst="rect">
            <a:avLst/>
          </a:prstGeom>
        </p:spPr>
        <p:txBody>
          <a:bodyPr wrap="none">
            <a:spAutoFit/>
          </a:bodyPr>
          <a:lstStyle/>
          <a:p>
            <a:pPr marL="0" marR="0" lvl="0" indent="0" defTabSz="6096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标注</a:t>
            </a:r>
            <a:endParaRPr kumimoji="0" lang="zh-CN" altLang="en-US" sz="18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p:txBody>
      </p:sp>
      <p:sp>
        <p:nvSpPr>
          <p:cNvPr id="11" name="矩形 10"/>
          <p:cNvSpPr/>
          <p:nvPr userDrawn="1"/>
        </p:nvSpPr>
        <p:spPr>
          <a:xfrm>
            <a:off x="2572589" y="759873"/>
            <a:ext cx="1402001" cy="2025170"/>
          </a:xfrm>
          <a:prstGeom prst="rect">
            <a:avLst/>
          </a:prstGeom>
        </p:spPr>
        <p:txBody>
          <a:bodyPr wrap="square">
            <a:spAutoFit/>
          </a:bodyPr>
          <a:lstStyle/>
          <a:p>
            <a:pPr marL="0" marR="0" lvl="0" indent="0" defTabSz="6096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使用说明 </a:t>
            </a:r>
            <a:endParaRPr kumimoji="0" lang="en-US" altLang="zh-CN"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声明</a:t>
            </a:r>
            <a:endParaRPr kumimoji="0" lang="en-US" altLang="zh-CN"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p:txBody>
      </p:sp>
      <p:sp>
        <p:nvSpPr>
          <p:cNvPr id="12" name="矩形 11"/>
          <p:cNvSpPr/>
          <p:nvPr userDrawn="1"/>
        </p:nvSpPr>
        <p:spPr>
          <a:xfrm>
            <a:off x="4153010" y="759873"/>
            <a:ext cx="7074345" cy="258532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本</a:t>
            </a:r>
            <a:r>
              <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PPT</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模板为作者原创，著作权归作者所有。</a:t>
            </a: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您仅可以个人非商业用途使用本</a:t>
            </a:r>
            <a:r>
              <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PPT</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模板，</a:t>
            </a:r>
            <a:r>
              <a:rPr kumimoji="0" lang="zh-CN" altLang="en-US" sz="1400" b="0" i="0" u="none" strike="noStrike" kern="1200" cap="none" spc="0" normalizeH="0" baseline="0" noProof="0">
                <a:ln>
                  <a:noFill/>
                </a:ln>
                <a:solidFill>
                  <a:prstClr val="white"/>
                </a:solidFill>
                <a:effectLst/>
                <a:uLnTx/>
                <a:uFillTx/>
                <a:latin typeface="+mn-lt"/>
                <a:ea typeface="微软雅黑" panose="020B0503020204020204" charset="-122"/>
                <a:cs typeface="+mn-cs"/>
              </a:rPr>
              <a:t>未经权利人书面明确授权，不可将信息内容的全部或部分用于出售，或以出租、出借、转让、分销、发布等其他任何方式供他人使用</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a:t>
            </a:r>
            <a:r>
              <a:rPr kumimoji="0" lang="zh-CN" altLang="en-US" sz="1400" b="0" i="0" u="none" strike="noStrike" kern="1200" cap="none" spc="0" normalizeH="0" baseline="0" noProof="0">
                <a:ln>
                  <a:noFill/>
                </a:ln>
                <a:solidFill>
                  <a:prstClr val="white"/>
                </a:solidFill>
                <a:effectLst/>
                <a:uLnTx/>
                <a:uFillTx/>
                <a:latin typeface="+mn-lt"/>
                <a:ea typeface="微软雅黑" panose="020B0503020204020204" charset="-122"/>
                <a:cs typeface="+mn-cs"/>
              </a:rPr>
              <a:t>否则将承担法律责任。</a:t>
            </a: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OfficePLUS</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尊重知识产权并注重保护用户享有的各项权利。</a:t>
            </a:r>
            <a:endPar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endParaRPr>
          </a:p>
          <a:p>
            <a:pPr marL="0" marR="0" lvl="0" indent="0" defTabSz="6096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OfficePLUS</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拥有对本</a:t>
            </a:r>
            <a:r>
              <a:rPr kumimoji="0" lang="en-US" altLang="zh-CN"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PPT</a:t>
            </a:r>
            <a:r>
              <a:rPr kumimoji="0" lang="zh-CN" altLang="en-US" sz="1400" b="0" i="0" u="none" strike="noStrike" kern="0" cap="none" spc="0" normalizeH="0" baseline="0" noProof="0">
                <a:ln>
                  <a:noFill/>
                </a:ln>
                <a:solidFill>
                  <a:srgbClr val="FFFFFF"/>
                </a:solidFill>
                <a:effectLst/>
                <a:uLnTx/>
                <a:uFillTx/>
                <a:latin typeface="Segoe UI Light" panose="020B0502040204020203"/>
                <a:ea typeface="微软雅黑" panose="020B0503020204020204" charset="-122"/>
                <a:cs typeface="Segoe UI Light" panose="020B0502040204020203"/>
              </a:rPr>
              <a:t>模板进行展示、报道、宣传及用于市场活动的权利，若在比赛或商业应用过程中发生版权纠纷，其法律责任由作者本人承担。</a:t>
            </a:r>
            <a:endParaRPr kumimoji="0" lang="zh-CN" altLang="en-US" sz="1400" b="0" i="0" u="none" strike="noStrike" kern="0" cap="none" spc="0" normalizeH="0" baseline="0" noProof="0" dirty="0">
              <a:ln>
                <a:noFill/>
              </a:ln>
              <a:solidFill>
                <a:srgbClr val="FFFFFF"/>
              </a:solidFill>
              <a:effectLst/>
              <a:uLnTx/>
              <a:uFillTx/>
              <a:latin typeface="Segoe UI Light" panose="020B0502040204020203"/>
              <a:ea typeface="微软雅黑" panose="020B0503020204020204" charset="-122"/>
              <a:cs typeface="Segoe UI Light" panose="020B0502040204020203"/>
            </a:endParaRPr>
          </a:p>
        </p:txBody>
      </p:sp>
      <p:sp>
        <p:nvSpPr>
          <p:cNvPr id="13" name="矩形 12"/>
          <p:cNvSpPr/>
          <p:nvPr userDrawn="1"/>
        </p:nvSpPr>
        <p:spPr>
          <a:xfrm>
            <a:off x="440603" y="182445"/>
            <a:ext cx="777777" cy="246221"/>
          </a:xfrm>
          <a:prstGeom prst="rect">
            <a:avLst/>
          </a:prstGeom>
        </p:spPr>
        <p:txBody>
          <a:bodyPr wrap="none">
            <a:spAutoFit/>
          </a:bodyPr>
          <a:lstStyle/>
          <a:p>
            <a:pPr marL="0" marR="0" lvl="0" indent="0" defTabSz="609600" eaLnBrk="1" fontAlgn="auto" latinLnBrk="0" hangingPunct="1">
              <a:lnSpc>
                <a:spcPct val="100000"/>
              </a:lnSpc>
              <a:spcBef>
                <a:spcPts val="0"/>
              </a:spcBef>
              <a:spcAft>
                <a:spcPts val="0"/>
              </a:spcAft>
              <a:buClrTx/>
              <a:buSzTx/>
              <a:buFontTx/>
              <a:buNone/>
              <a:defRPr/>
            </a:pPr>
            <a:r>
              <a:rPr kumimoji="1" lang="en-US" altLang="zh-CN" sz="1000" b="0" i="0" u="none" strike="noStrike" kern="0" cap="none" spc="0" normalizeH="0" baseline="0" noProof="0" dirty="0">
                <a:ln>
                  <a:noFill/>
                </a:ln>
                <a:solidFill>
                  <a:prstClr val="white"/>
                </a:solidFill>
                <a:effectLst/>
                <a:uLnTx/>
                <a:uFillTx/>
                <a:latin typeface="Segoe UI Light" panose="020B0502040204020203"/>
                <a:ea typeface="微软雅黑" panose="020B0503020204020204" charset="-122"/>
                <a:cs typeface="Segoe UI Light" panose="020B0502040204020203"/>
              </a:rPr>
              <a:t>OfficePLUS</a:t>
            </a:r>
            <a:endParaRPr kumimoji="0" lang="zh-CN" altLang="en-US" sz="1000" b="0" i="0" u="none" strike="noStrike" kern="0" cap="none" spc="0" normalizeH="0" baseline="0" noProof="0" dirty="0">
              <a:ln>
                <a:noFill/>
              </a:ln>
              <a:solidFill>
                <a:prstClr val="white"/>
              </a:solidFill>
              <a:effectLst/>
              <a:uLnTx/>
              <a:uFillTx/>
              <a:latin typeface="Segoe UI Light" panose="020B0502040204020203"/>
              <a:ea typeface="微软雅黑" panose="020B0503020204020204" charset="-122"/>
              <a:cs typeface="Segoe UI Light" panose="020B0502040204020203"/>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2">
    <p:spTree>
      <p:nvGrpSpPr>
        <p:cNvPr id="1" name=""/>
        <p:cNvGrpSpPr/>
        <p:nvPr/>
      </p:nvGrpSpPr>
      <p:grpSpPr>
        <a:xfrm>
          <a:off x="0" y="0"/>
          <a:ext cx="0" cy="0"/>
          <a:chOff x="0" y="0"/>
          <a:chExt cx="0" cy="0"/>
        </a:xfrm>
      </p:grpSpPr>
      <p:sp>
        <p:nvSpPr>
          <p:cNvPr id="4" name="图片占位符 3"/>
          <p:cNvSpPr>
            <a:spLocks noGrp="1"/>
          </p:cNvSpPr>
          <p:nvPr>
            <p:ph type="pic" sz="quarter" idx="12"/>
          </p:nvPr>
        </p:nvSpPr>
        <p:spPr>
          <a:xfrm>
            <a:off x="0" y="749300"/>
            <a:ext cx="12203394" cy="3191932"/>
          </a:xfrm>
          <a:prstGeom prst="rect">
            <a:avLst/>
          </a:prstGeom>
        </p:spPr>
        <p:txBody>
          <a:bodyPr/>
          <a:lstStyle/>
          <a:p>
            <a:endParaRPr lang="zh-CN" altLang="en-US"/>
          </a:p>
        </p:txBody>
      </p:sp>
      <p:pic>
        <p:nvPicPr>
          <p:cNvPr id="8" name="图片 7" descr="图片包含 建筑物&#10;&#10;自动生成的说明"/>
          <p:cNvPicPr>
            <a:picLocks noChangeAspect="1"/>
          </p:cNvPicPr>
          <p:nvPr userDrawn="1"/>
        </p:nvPicPr>
        <p:blipFill>
          <a:blip r:embed="rId2">
            <a:alphaModFix amt="5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sp>
        <p:nvSpPr>
          <p:cNvPr id="22" name="标题 1"/>
          <p:cNvSpPr>
            <a:spLocks noGrp="1"/>
          </p:cNvSpPr>
          <p:nvPr>
            <p:ph type="title" hasCustomPrompt="1"/>
          </p:nvPr>
        </p:nvSpPr>
        <p:spPr>
          <a:xfrm>
            <a:off x="1069561" y="3383857"/>
            <a:ext cx="10052879" cy="1060855"/>
          </a:xfrm>
          <a:prstGeom prst="rect">
            <a:avLst/>
          </a:prstGeom>
          <a:solidFill>
            <a:schemeClr val="bg1"/>
          </a:solidFill>
          <a:effectLst>
            <a:outerShdw blurRad="50800" dist="38100" dir="2700000" algn="tl" rotWithShape="0">
              <a:prstClr val="black">
                <a:alpha val="40000"/>
              </a:prstClr>
            </a:outerShdw>
          </a:effectLst>
        </p:spPr>
        <p:txBody>
          <a:bodyPr anchor="ctr">
            <a:noAutofit/>
          </a:bodyPr>
          <a:lstStyle>
            <a:lvl1pPr algn="ctr">
              <a:defRPr sz="54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4644345" y="5798690"/>
            <a:ext cx="2903311" cy="454025"/>
          </a:xfrm>
          <a:prstGeom prst="rect">
            <a:avLst/>
          </a:prstGeom>
        </p:spPr>
        <p:txBody>
          <a:bodyPr anchor="ctr"/>
          <a:lstStyle>
            <a:lvl1pPr marL="0" indent="0" algn="ctr">
              <a:lnSpc>
                <a:spcPct val="100000"/>
              </a:lnSpc>
              <a:buNone/>
              <a:defRPr sz="2400">
                <a:solidFill>
                  <a:schemeClr val="accent2"/>
                </a:solidFill>
              </a:defRPr>
            </a:lvl1pPr>
          </a:lstStyle>
          <a:p>
            <a:pPr lvl="0"/>
            <a:fld id="{C6124F18-99FF-4E25-B026-C95B196756F6}" type="datetime2">
              <a:rPr lang="zh-CN" altLang="en-US" smtClean="0"/>
              <a:t>2022年10月20日</a:t>
            </a:fld>
            <a:endParaRPr lang="zh-CN" altLang="en-US" dirty="0"/>
          </a:p>
        </p:txBody>
      </p:sp>
      <p:sp>
        <p:nvSpPr>
          <p:cNvPr id="32" name="文本占位符 31"/>
          <p:cNvSpPr>
            <a:spLocks noGrp="1"/>
          </p:cNvSpPr>
          <p:nvPr>
            <p:ph type="body" sz="quarter" idx="11"/>
          </p:nvPr>
        </p:nvSpPr>
        <p:spPr>
          <a:xfrm>
            <a:off x="4034910" y="5052868"/>
            <a:ext cx="4122181" cy="598488"/>
          </a:xfrm>
          <a:prstGeom prst="rect">
            <a:avLst/>
          </a:prstGeom>
        </p:spPr>
        <p:txBody>
          <a:bodyPr anchor="ctr"/>
          <a:lstStyle>
            <a:lvl1pPr marL="0" indent="0" algn="ctr">
              <a:lnSpc>
                <a:spcPct val="100000"/>
              </a:lnSpc>
              <a:buNone/>
              <a:defRPr sz="3200" b="1">
                <a:solidFill>
                  <a:schemeClr val="accent2"/>
                </a:solidFill>
              </a:defRPr>
            </a:lvl1pPr>
          </a:lstStyle>
          <a:p>
            <a:pPr lvl="0"/>
            <a:endParaRPr lang="zh-CN" altLang="en-US" dirty="0"/>
          </a:p>
        </p:txBody>
      </p:sp>
      <p:pic>
        <p:nvPicPr>
          <p:cNvPr id="35" name="图片 34"/>
          <p:cNvPicPr>
            <a:picLocks noChangeAspect="1"/>
          </p:cNvPicPr>
          <p:nvPr userDrawn="1"/>
        </p:nvPicPr>
        <p:blipFill rotWithShape="1">
          <a:blip r:embed="rId4" cstate="print"/>
          <a:srcRect l="74359" r="1346"/>
          <a:stretch>
            <a:fillRect/>
          </a:stretch>
        </p:blipFill>
        <p:spPr>
          <a:xfrm>
            <a:off x="8870172" y="274183"/>
            <a:ext cx="3002280" cy="411617"/>
          </a:xfrm>
          <a:prstGeom prst="rect">
            <a:avLst/>
          </a:prstGeom>
        </p:spPr>
      </p:pic>
      <p:grpSp>
        <p:nvGrpSpPr>
          <p:cNvPr id="2" name="组合 1"/>
          <p:cNvGrpSpPr/>
          <p:nvPr userDrawn="1"/>
        </p:nvGrpSpPr>
        <p:grpSpPr>
          <a:xfrm>
            <a:off x="3352562" y="6252715"/>
            <a:ext cx="5486876" cy="406590"/>
            <a:chOff x="3352562" y="6073254"/>
            <a:chExt cx="5486876" cy="406590"/>
          </a:xfrm>
        </p:grpSpPr>
        <p:pic>
          <p:nvPicPr>
            <p:cNvPr id="18" name="图片 17"/>
            <p:cNvPicPr>
              <a:picLocks noChangeAspect="1"/>
            </p:cNvPicPr>
            <p:nvPr userDrawn="1"/>
          </p:nvPicPr>
          <p:blipFill rotWithShape="1">
            <a:blip r:embed="rId5">
              <a:alphaModFix amt="35000"/>
            </a:blip>
            <a:srcRect t="9831" b="36385"/>
            <a:stretch>
              <a:fillRect/>
            </a:stretch>
          </p:blipFill>
          <p:spPr>
            <a:xfrm>
              <a:off x="3352562" y="6073254"/>
              <a:ext cx="5486876" cy="406590"/>
            </a:xfrm>
            <a:prstGeom prst="rect">
              <a:avLst/>
            </a:prstGeom>
          </p:spPr>
        </p:pic>
        <p:sp>
          <p:nvSpPr>
            <p:cNvPr id="37" name="椭圆 36"/>
            <p:cNvSpPr/>
            <p:nvPr userDrawn="1"/>
          </p:nvSpPr>
          <p:spPr>
            <a:xfrm>
              <a:off x="6051000" y="6259222"/>
              <a:ext cx="90000" cy="900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封面3">
    <p:spTree>
      <p:nvGrpSpPr>
        <p:cNvPr id="1" name=""/>
        <p:cNvGrpSpPr/>
        <p:nvPr/>
      </p:nvGrpSpPr>
      <p:grpSpPr>
        <a:xfrm>
          <a:off x="0" y="0"/>
          <a:ext cx="0" cy="0"/>
          <a:chOff x="0" y="0"/>
          <a:chExt cx="0" cy="0"/>
        </a:xfrm>
      </p:grpSpPr>
      <p:pic>
        <p:nvPicPr>
          <p:cNvPr id="12" name="图片 11"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5" name="平行四边形 4"/>
          <p:cNvSpPr/>
          <p:nvPr userDrawn="1"/>
        </p:nvSpPr>
        <p:spPr>
          <a:xfrm>
            <a:off x="4144710" y="1537750"/>
            <a:ext cx="8047290" cy="3189811"/>
          </a:xfrm>
          <a:prstGeom prst="parallelogram">
            <a:avLst>
              <a:gd name="adj" fmla="val 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图片包含 建筑物&#10;&#10;自动生成的说明"/>
          <p:cNvPicPr>
            <a:picLocks noChangeAspect="1"/>
          </p:cNvPicPr>
          <p:nvPr userDrawn="1"/>
        </p:nvPicPr>
        <p:blipFill>
          <a:blip r:embed="rId3" cstate="print">
            <a:alphaModFix amt="1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439986" y="2142500"/>
            <a:ext cx="8047290" cy="2590938"/>
          </a:xfrm>
          <a:prstGeom prst="rect">
            <a:avLst/>
          </a:prstGeom>
        </p:spPr>
      </p:pic>
      <p:sp>
        <p:nvSpPr>
          <p:cNvPr id="22" name="标题 1"/>
          <p:cNvSpPr>
            <a:spLocks noGrp="1"/>
          </p:cNvSpPr>
          <p:nvPr>
            <p:ph type="title" hasCustomPrompt="1"/>
          </p:nvPr>
        </p:nvSpPr>
        <p:spPr>
          <a:xfrm>
            <a:off x="5281297" y="2602227"/>
            <a:ext cx="6426437" cy="1060855"/>
          </a:xfrm>
          <a:prstGeom prst="rect">
            <a:avLst/>
          </a:prstGeom>
          <a:noFill/>
          <a:effectLst/>
        </p:spPr>
        <p:txBody>
          <a:bodyPr anchor="ctr">
            <a:noAutofit/>
          </a:bodyPr>
          <a:lstStyle>
            <a:lvl1pPr algn="ctr">
              <a:defRPr sz="40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7341280" y="4870088"/>
            <a:ext cx="2244701" cy="454025"/>
          </a:xfrm>
          <a:prstGeom prst="rect">
            <a:avLst/>
          </a:prstGeom>
        </p:spPr>
        <p:txBody>
          <a:bodyPr anchor="ctr"/>
          <a:lstStyle>
            <a:lvl1pPr marL="0" indent="0" algn="ctr">
              <a:lnSpc>
                <a:spcPct val="100000"/>
              </a:lnSpc>
              <a:buNone/>
              <a:defRPr sz="1800">
                <a:solidFill>
                  <a:schemeClr val="accent2"/>
                </a:solidFill>
              </a:defRPr>
            </a:lvl1pPr>
          </a:lstStyle>
          <a:p>
            <a:pPr lvl="0"/>
            <a:fld id="{C6124F18-99FF-4E25-B026-C95B196756F6}" type="datetime2">
              <a:rPr lang="zh-CN" altLang="en-US" smtClean="0"/>
              <a:t>​</a:t>
            </a:fld>
            <a:endParaRPr lang="zh-CN" altLang="en-US" dirty="0"/>
          </a:p>
        </p:txBody>
      </p:sp>
      <p:sp>
        <p:nvSpPr>
          <p:cNvPr id="32" name="文本占位符 31"/>
          <p:cNvSpPr>
            <a:spLocks noGrp="1"/>
          </p:cNvSpPr>
          <p:nvPr>
            <p:ph type="body" sz="quarter" idx="11"/>
          </p:nvPr>
        </p:nvSpPr>
        <p:spPr>
          <a:xfrm>
            <a:off x="6819584" y="3810704"/>
            <a:ext cx="3349862" cy="598488"/>
          </a:xfrm>
          <a:prstGeom prst="rect">
            <a:avLst/>
          </a:prstGeom>
        </p:spPr>
        <p:txBody>
          <a:bodyPr anchor="ctr"/>
          <a:lstStyle>
            <a:lvl1pPr marL="0" indent="0" algn="ctr">
              <a:lnSpc>
                <a:spcPct val="100000"/>
              </a:lnSpc>
              <a:buNone/>
              <a:defRPr sz="2400" b="1">
                <a:solidFill>
                  <a:schemeClr val="accent2"/>
                </a:solidFill>
              </a:defRPr>
            </a:lvl1pPr>
          </a:lstStyle>
          <a:p>
            <a:pPr lvl="0"/>
            <a:endParaRPr lang="zh-CN" altLang="en-US" dirty="0"/>
          </a:p>
        </p:txBody>
      </p:sp>
      <p:sp>
        <p:nvSpPr>
          <p:cNvPr id="15" name="图片占位符 14"/>
          <p:cNvSpPr>
            <a:spLocks noGrp="1"/>
          </p:cNvSpPr>
          <p:nvPr>
            <p:ph type="pic" sz="quarter" idx="12"/>
          </p:nvPr>
        </p:nvSpPr>
        <p:spPr>
          <a:xfrm>
            <a:off x="0" y="1119382"/>
            <a:ext cx="6323888" cy="4026547"/>
          </a:xfrm>
          <a:custGeom>
            <a:avLst/>
            <a:gdLst>
              <a:gd name="connsiteX0" fmla="*/ 0 w 4827208"/>
              <a:gd name="connsiteY0" fmla="*/ 0 h 3236615"/>
              <a:gd name="connsiteX1" fmla="*/ 4827208 w 4827208"/>
              <a:gd name="connsiteY1" fmla="*/ 0 h 3236615"/>
              <a:gd name="connsiteX2" fmla="*/ 3218537 w 4827208"/>
              <a:gd name="connsiteY2" fmla="*/ 3236615 h 3236615"/>
              <a:gd name="connsiteX3" fmla="*/ 0 w 4827208"/>
              <a:gd name="connsiteY3" fmla="*/ 3236615 h 3236615"/>
            </a:gdLst>
            <a:ahLst/>
            <a:cxnLst>
              <a:cxn ang="0">
                <a:pos x="connsiteX0" y="connsiteY0"/>
              </a:cxn>
              <a:cxn ang="0">
                <a:pos x="connsiteX1" y="connsiteY1"/>
              </a:cxn>
              <a:cxn ang="0">
                <a:pos x="connsiteX2" y="connsiteY2"/>
              </a:cxn>
              <a:cxn ang="0">
                <a:pos x="connsiteX3" y="connsiteY3"/>
              </a:cxn>
            </a:cxnLst>
            <a:rect l="l" t="t" r="r" b="b"/>
            <a:pathLst>
              <a:path w="4827208" h="3236615">
                <a:moveTo>
                  <a:pt x="0" y="0"/>
                </a:moveTo>
                <a:lnTo>
                  <a:pt x="4827208" y="0"/>
                </a:lnTo>
                <a:lnTo>
                  <a:pt x="3218537" y="3236615"/>
                </a:lnTo>
                <a:lnTo>
                  <a:pt x="0" y="3236615"/>
                </a:lnTo>
                <a:close/>
              </a:path>
            </a:pathLst>
          </a:custGeom>
          <a:effectLst>
            <a:outerShdw blurRad="50800" dist="38100" dir="2700000" algn="tl" rotWithShape="0">
              <a:prstClr val="black">
                <a:alpha val="40000"/>
              </a:prstClr>
            </a:outerShdw>
          </a:effectLst>
        </p:spPr>
        <p:txBody>
          <a:bodyPr wrap="square">
            <a:noAutofit/>
          </a:bodyPr>
          <a:lstStyle/>
          <a:p>
            <a:endParaRPr lang="zh-CN" altLang="en-US"/>
          </a:p>
        </p:txBody>
      </p:sp>
      <p:pic>
        <p:nvPicPr>
          <p:cNvPr id="6" name="图片 5"/>
          <p:cNvPicPr>
            <a:picLocks noChangeAspect="1"/>
          </p:cNvPicPr>
          <p:nvPr userDrawn="1"/>
        </p:nvPicPr>
        <p:blipFill>
          <a:blip r:embed="rId4"/>
          <a:stretch>
            <a:fillRect/>
          </a:stretch>
        </p:blipFill>
        <p:spPr>
          <a:xfrm>
            <a:off x="6524558" y="4410381"/>
            <a:ext cx="3935296" cy="209291"/>
          </a:xfrm>
          <a:prstGeom prst="rect">
            <a:avLst/>
          </a:prstGeom>
        </p:spPr>
      </p:pic>
      <p:pic>
        <p:nvPicPr>
          <p:cNvPr id="24" name="图片 2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pic>
        <p:nvPicPr>
          <p:cNvPr id="27" name="图片 26"/>
          <p:cNvPicPr>
            <a:picLocks noChangeAspect="1"/>
          </p:cNvPicPr>
          <p:nvPr userDrawn="1"/>
        </p:nvPicPr>
        <p:blipFill rotWithShape="1">
          <a:blip r:embed="rId6" cstate="print"/>
          <a:srcRect r="1346"/>
          <a:stretch>
            <a:fillRect/>
          </a:stretch>
        </p:blipFill>
        <p:spPr>
          <a:xfrm>
            <a:off x="516" y="6041797"/>
            <a:ext cx="12166903" cy="41161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目录-1">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grpSp>
        <p:nvGrpSpPr>
          <p:cNvPr id="4" name="组合 3"/>
          <p:cNvGrpSpPr/>
          <p:nvPr userDrawn="1"/>
        </p:nvGrpSpPr>
        <p:grpSpPr>
          <a:xfrm>
            <a:off x="304800" y="2455636"/>
            <a:ext cx="4122059" cy="1462680"/>
            <a:chOff x="304800" y="2709636"/>
            <a:chExt cx="4122059" cy="1462680"/>
          </a:xfrm>
        </p:grpSpPr>
        <p:grpSp>
          <p:nvGrpSpPr>
            <p:cNvPr id="5" name="组合 4"/>
            <p:cNvGrpSpPr/>
            <p:nvPr/>
          </p:nvGrpSpPr>
          <p:grpSpPr>
            <a:xfrm>
              <a:off x="304800" y="2709636"/>
              <a:ext cx="4122059" cy="1462680"/>
              <a:chOff x="667656" y="1497651"/>
              <a:chExt cx="4122059" cy="1462680"/>
            </a:xfrm>
          </p:grpSpPr>
          <p:grpSp>
            <p:nvGrpSpPr>
              <p:cNvPr id="7" name="组合 6"/>
              <p:cNvGrpSpPr/>
              <p:nvPr/>
            </p:nvGrpSpPr>
            <p:grpSpPr>
              <a:xfrm>
                <a:off x="667656" y="1497651"/>
                <a:ext cx="4122059" cy="1438728"/>
                <a:chOff x="537028" y="1493158"/>
                <a:chExt cx="4122059" cy="1438728"/>
              </a:xfrm>
            </p:grpSpPr>
            <p:sp>
              <p:nvSpPr>
                <p:cNvPr id="10" name="矩形 9"/>
                <p:cNvSpPr/>
                <p:nvPr/>
              </p:nvSpPr>
              <p:spPr>
                <a:xfrm>
                  <a:off x="537029" y="1493158"/>
                  <a:ext cx="4122058" cy="143872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包含 建筑物&#10;&#10;自动生成的说明"/>
                <p:cNvPicPr>
                  <a:picLocks noChangeAspect="1"/>
                </p:cNvPicPr>
                <p:nvPr/>
              </p:nvPicPr>
              <p:blipFill>
                <a:blip r:embed="rId3" cstate="print">
                  <a:alphaModFix amt="25000"/>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8" name="文本框 7"/>
              <p:cNvSpPr txBox="1"/>
              <p:nvPr/>
            </p:nvSpPr>
            <p:spPr>
              <a:xfrm>
                <a:off x="2387598" y="1755350"/>
                <a:ext cx="2235199" cy="923330"/>
              </a:xfrm>
              <a:prstGeom prst="rect">
                <a:avLst/>
              </a:prstGeom>
              <a:noFill/>
            </p:spPr>
            <p:txBody>
              <a:bodyPr wrap="square" rtlCol="0">
                <a:spAutoFit/>
              </a:bodyPr>
              <a:lstStyle/>
              <a:p>
                <a:pPr algn="ctr"/>
                <a:r>
                  <a:rPr lang="zh-CN" altLang="en-US" sz="5400" b="1" dirty="0">
                    <a:solidFill>
                      <a:schemeClr val="accent1"/>
                    </a:solidFill>
                  </a:rPr>
                  <a:t>目  录</a:t>
                </a:r>
              </a:p>
            </p:txBody>
          </p:sp>
          <p:sp>
            <p:nvSpPr>
              <p:cNvPr id="9" name="矩形 8"/>
              <p:cNvSpPr/>
              <p:nvPr/>
            </p:nvSpPr>
            <p:spPr>
              <a:xfrm rot="16200000">
                <a:off x="2683685" y="854302"/>
                <a:ext cx="90000" cy="4122058"/>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887" y="2871509"/>
              <a:ext cx="1590855" cy="1114981"/>
            </a:xfrm>
            <a:prstGeom prst="rect">
              <a:avLst/>
            </a:prstGeom>
          </p:spPr>
        </p:pic>
      </p:grpSp>
      <p:sp>
        <p:nvSpPr>
          <p:cNvPr id="13" name="图片占位符 12"/>
          <p:cNvSpPr>
            <a:spLocks noGrp="1"/>
          </p:cNvSpPr>
          <p:nvPr>
            <p:ph type="pic" sz="quarter" idx="10"/>
          </p:nvPr>
        </p:nvSpPr>
        <p:spPr>
          <a:xfrm>
            <a:off x="5772150" y="0"/>
            <a:ext cx="6419850" cy="6858000"/>
          </a:xfrm>
          <a:prstGeom prst="rect">
            <a:avLst/>
          </a:prstGeom>
        </p:spPr>
        <p:txBody>
          <a:bodyPr/>
          <a:lstStyle/>
          <a:p>
            <a:endParaRPr lang="zh-CN" altLang="en-US"/>
          </a:p>
        </p:txBody>
      </p:sp>
      <p:sp>
        <p:nvSpPr>
          <p:cNvPr id="22" name="矩形 21"/>
          <p:cNvSpPr/>
          <p:nvPr userDrawn="1"/>
        </p:nvSpPr>
        <p:spPr>
          <a:xfrm flipV="1">
            <a:off x="5672624" y="0"/>
            <a:ext cx="90000" cy="6858000"/>
          </a:xfrm>
          <a:prstGeom prst="rect">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目录-2">
    <p:spTree>
      <p:nvGrpSpPr>
        <p:cNvPr id="1" name=""/>
        <p:cNvGrpSpPr/>
        <p:nvPr/>
      </p:nvGrpSpPr>
      <p:grpSpPr>
        <a:xfrm>
          <a:off x="0" y="0"/>
          <a:ext cx="0" cy="0"/>
          <a:chOff x="0" y="0"/>
          <a:chExt cx="0" cy="0"/>
        </a:xfrm>
      </p:grpSpPr>
      <p:pic>
        <p:nvPicPr>
          <p:cNvPr id="15" name="图片 14"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grpSp>
        <p:nvGrpSpPr>
          <p:cNvPr id="5" name="组合 4"/>
          <p:cNvGrpSpPr/>
          <p:nvPr/>
        </p:nvGrpSpPr>
        <p:grpSpPr>
          <a:xfrm>
            <a:off x="4034970" y="685800"/>
            <a:ext cx="4122060" cy="1462680"/>
            <a:chOff x="667655" y="1497651"/>
            <a:chExt cx="4122060" cy="1462680"/>
          </a:xfrm>
        </p:grpSpPr>
        <p:grpSp>
          <p:nvGrpSpPr>
            <p:cNvPr id="7" name="组合 6"/>
            <p:cNvGrpSpPr/>
            <p:nvPr/>
          </p:nvGrpSpPr>
          <p:grpSpPr>
            <a:xfrm>
              <a:off x="667656" y="1497651"/>
              <a:ext cx="4122059" cy="1438728"/>
              <a:chOff x="537028" y="1493158"/>
              <a:chExt cx="4122059" cy="1438728"/>
            </a:xfrm>
          </p:grpSpPr>
          <p:sp>
            <p:nvSpPr>
              <p:cNvPr id="10" name="矩形 9"/>
              <p:cNvSpPr/>
              <p:nvPr/>
            </p:nvSpPr>
            <p:spPr>
              <a:xfrm>
                <a:off x="537029" y="1493158"/>
                <a:ext cx="4122058" cy="143872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包含 建筑物&#10;&#10;自动生成的说明"/>
              <p:cNvPicPr>
                <a:picLocks noChangeAspect="1"/>
              </p:cNvPicPr>
              <p:nvPr/>
            </p:nvPicPr>
            <p:blipFill>
              <a:blip r:embed="rId3" cstate="print">
                <a:alphaModFix amt="25000"/>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8" name="文本框 7"/>
            <p:cNvSpPr txBox="1"/>
            <p:nvPr/>
          </p:nvSpPr>
          <p:spPr>
            <a:xfrm>
              <a:off x="667655" y="1755350"/>
              <a:ext cx="4122059" cy="1015663"/>
            </a:xfrm>
            <a:prstGeom prst="rect">
              <a:avLst/>
            </a:prstGeom>
            <a:noFill/>
          </p:spPr>
          <p:txBody>
            <a:bodyPr wrap="square" rtlCol="0">
              <a:spAutoFit/>
            </a:bodyPr>
            <a:lstStyle/>
            <a:p>
              <a:pPr algn="ctr"/>
              <a:r>
                <a:rPr lang="zh-CN" altLang="en-US" sz="6000" b="1" dirty="0">
                  <a:solidFill>
                    <a:schemeClr val="accent1"/>
                  </a:solidFill>
                </a:rPr>
                <a:t>目         录</a:t>
              </a:r>
            </a:p>
          </p:txBody>
        </p:sp>
        <p:sp>
          <p:nvSpPr>
            <p:cNvPr id="9" name="矩形 8"/>
            <p:cNvSpPr/>
            <p:nvPr/>
          </p:nvSpPr>
          <p:spPr>
            <a:xfrm rot="16200000">
              <a:off x="2683685" y="854302"/>
              <a:ext cx="90000" cy="4122058"/>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1047" y="797373"/>
            <a:ext cx="1590855" cy="1114981"/>
          </a:xfrm>
          <a:prstGeom prst="rect">
            <a:avLst/>
          </a:prstGeom>
        </p:spPr>
      </p:pic>
      <p:sp>
        <p:nvSpPr>
          <p:cNvPr id="13" name="图片占位符 12"/>
          <p:cNvSpPr>
            <a:spLocks noGrp="1"/>
          </p:cNvSpPr>
          <p:nvPr userDrawn="1">
            <p:ph type="pic" sz="quarter" idx="10"/>
          </p:nvPr>
        </p:nvSpPr>
        <p:spPr>
          <a:xfrm>
            <a:off x="-19050" y="3428999"/>
            <a:ext cx="12211050" cy="3428999"/>
          </a:xfrm>
          <a:prstGeom prst="rect">
            <a:avLst/>
          </a:prstGeom>
        </p:spPr>
        <p:txBody>
          <a:bodyPr/>
          <a:lstStyle/>
          <a:p>
            <a:endParaRPr lang="zh-CN" altLang="en-US"/>
          </a:p>
        </p:txBody>
      </p:sp>
      <p:sp>
        <p:nvSpPr>
          <p:cNvPr id="14" name="矩形 13"/>
          <p:cNvSpPr/>
          <p:nvPr userDrawn="1"/>
        </p:nvSpPr>
        <p:spPr>
          <a:xfrm rot="16200000" flipV="1">
            <a:off x="6051001" y="-2738344"/>
            <a:ext cx="90000" cy="12198901"/>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章节过渡页">
    <p:spTree>
      <p:nvGrpSpPr>
        <p:cNvPr id="1" name=""/>
        <p:cNvGrpSpPr/>
        <p:nvPr/>
      </p:nvGrpSpPr>
      <p:grpSpPr>
        <a:xfrm>
          <a:off x="0" y="0"/>
          <a:ext cx="0" cy="0"/>
          <a:chOff x="0" y="0"/>
          <a:chExt cx="0" cy="0"/>
        </a:xfrm>
      </p:grpSpPr>
      <p:pic>
        <p:nvPicPr>
          <p:cNvPr id="8" name="图片 7"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42" name="矩形 41"/>
          <p:cNvSpPr/>
          <p:nvPr userDrawn="1"/>
        </p:nvSpPr>
        <p:spPr>
          <a:xfrm rot="16200000">
            <a:off x="6051000" y="-2616750"/>
            <a:ext cx="90000" cy="12192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图片占位符 33"/>
          <p:cNvSpPr>
            <a:spLocks noGrp="1"/>
          </p:cNvSpPr>
          <p:nvPr>
            <p:ph type="pic" sz="quarter" idx="10"/>
          </p:nvPr>
        </p:nvSpPr>
        <p:spPr>
          <a:xfrm>
            <a:off x="0" y="-19050"/>
            <a:ext cx="12192000" cy="3442348"/>
          </a:xfrm>
          <a:prstGeom prst="rect">
            <a:avLst/>
          </a:prstGeom>
        </p:spPr>
        <p:txBody>
          <a:bodyPr/>
          <a:lstStyle/>
          <a:p>
            <a:endParaRPr lang="zh-CN" altLang="en-US" dirty="0"/>
          </a:p>
        </p:txBody>
      </p:sp>
      <p:sp>
        <p:nvSpPr>
          <p:cNvPr id="14" name="标题 13"/>
          <p:cNvSpPr>
            <a:spLocks noGrp="1"/>
          </p:cNvSpPr>
          <p:nvPr>
            <p:ph type="title"/>
          </p:nvPr>
        </p:nvSpPr>
        <p:spPr>
          <a:xfrm>
            <a:off x="4654075" y="3047028"/>
            <a:ext cx="6489700" cy="775349"/>
          </a:xfrm>
          <a:prstGeom prst="rect">
            <a:avLst/>
          </a:prstGeom>
          <a:solidFill>
            <a:schemeClr val="bg1"/>
          </a:solidFill>
          <a:effectLst>
            <a:outerShdw blurRad="50800" dist="38100" dir="2700000" algn="tl" rotWithShape="0">
              <a:prstClr val="black">
                <a:alpha val="40000"/>
              </a:prstClr>
            </a:outerShdw>
          </a:effectLst>
        </p:spPr>
        <p:txBody>
          <a:bodyPr anchor="ctr"/>
          <a:lstStyle>
            <a:lvl1pPr algn="ctr">
              <a:defRPr sz="4000" b="1">
                <a:solidFill>
                  <a:schemeClr val="accent1"/>
                </a:solidFill>
              </a:defRPr>
            </a:lvl1pPr>
          </a:lstStyle>
          <a:p>
            <a:r>
              <a:rPr lang="zh-CN" altLang="en-US" dirty="0"/>
              <a:t>单击此处编辑母版标题样式</a:t>
            </a:r>
          </a:p>
        </p:txBody>
      </p:sp>
      <p:pic>
        <p:nvPicPr>
          <p:cNvPr id="35" name="图片 34"/>
          <p:cNvPicPr>
            <a:picLocks noChangeAspect="1"/>
          </p:cNvPicPr>
          <p:nvPr userDrawn="1"/>
        </p:nvPicPr>
        <p:blipFill rotWithShape="1">
          <a:blip r:embed="rId3" cstate="print"/>
          <a:srcRect r="1346"/>
          <a:stretch>
            <a:fillRect/>
          </a:stretch>
        </p:blipFill>
        <p:spPr>
          <a:xfrm>
            <a:off x="516" y="6041797"/>
            <a:ext cx="12166903" cy="411617"/>
          </a:xfrm>
          <a:prstGeom prst="rect">
            <a:avLst/>
          </a:prstGeom>
        </p:spPr>
      </p:pic>
      <p:sp>
        <p:nvSpPr>
          <p:cNvPr id="39" name="文本占位符 38"/>
          <p:cNvSpPr>
            <a:spLocks noGrp="1"/>
          </p:cNvSpPr>
          <p:nvPr>
            <p:ph type="body" sz="quarter" idx="11" hasCustomPrompt="1"/>
          </p:nvPr>
        </p:nvSpPr>
        <p:spPr>
          <a:xfrm>
            <a:off x="4654075" y="4054685"/>
            <a:ext cx="6489700" cy="1534265"/>
          </a:xfrm>
          <a:prstGeom prst="rect">
            <a:avLst/>
          </a:prstGeom>
        </p:spPr>
        <p:txBody>
          <a:bodyPr/>
          <a:lstStyle>
            <a:lvl1pPr marL="0" indent="0" algn="just">
              <a:lnSpc>
                <a:spcPct val="130000"/>
              </a:lnSpc>
              <a:buNone/>
              <a:defRPr sz="2200">
                <a:solidFill>
                  <a:schemeClr val="accent2"/>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章节过渡页-2">
    <p:spTree>
      <p:nvGrpSpPr>
        <p:cNvPr id="1" name=""/>
        <p:cNvGrpSpPr/>
        <p:nvPr/>
      </p:nvGrpSpPr>
      <p:grpSpPr>
        <a:xfrm>
          <a:off x="0" y="0"/>
          <a:ext cx="0" cy="0"/>
          <a:chOff x="0" y="0"/>
          <a:chExt cx="0" cy="0"/>
        </a:xfrm>
      </p:grpSpPr>
      <p:pic>
        <p:nvPicPr>
          <p:cNvPr id="9" name="图片 8"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42" name="矩形 41"/>
          <p:cNvSpPr/>
          <p:nvPr userDrawn="1"/>
        </p:nvSpPr>
        <p:spPr>
          <a:xfrm rot="10800000">
            <a:off x="5885901" y="-45000"/>
            <a:ext cx="90000" cy="694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图片占位符 33"/>
          <p:cNvSpPr>
            <a:spLocks noGrp="1"/>
          </p:cNvSpPr>
          <p:nvPr>
            <p:ph type="pic" sz="quarter" idx="10"/>
          </p:nvPr>
        </p:nvSpPr>
        <p:spPr>
          <a:xfrm>
            <a:off x="0" y="-19050"/>
            <a:ext cx="5842000" cy="6877050"/>
          </a:xfrm>
          <a:prstGeom prst="rect">
            <a:avLst/>
          </a:prstGeom>
        </p:spPr>
        <p:txBody>
          <a:bodyPr/>
          <a:lstStyle/>
          <a:p>
            <a:endParaRPr lang="zh-CN" altLang="en-US" dirty="0"/>
          </a:p>
        </p:txBody>
      </p:sp>
      <p:sp>
        <p:nvSpPr>
          <p:cNvPr id="14" name="标题 13"/>
          <p:cNvSpPr>
            <a:spLocks noGrp="1"/>
          </p:cNvSpPr>
          <p:nvPr>
            <p:ph type="title"/>
          </p:nvPr>
        </p:nvSpPr>
        <p:spPr>
          <a:xfrm>
            <a:off x="6238874" y="3047028"/>
            <a:ext cx="5648325" cy="775349"/>
          </a:xfrm>
          <a:prstGeom prst="rect">
            <a:avLst/>
          </a:prstGeom>
          <a:solidFill>
            <a:schemeClr val="bg1"/>
          </a:solidFill>
          <a:effectLst>
            <a:outerShdw blurRad="50800" dist="38100" dir="2700000" algn="tl" rotWithShape="0">
              <a:prstClr val="black">
                <a:alpha val="40000"/>
              </a:prstClr>
            </a:outerShdw>
          </a:effectLst>
        </p:spPr>
        <p:txBody>
          <a:bodyPr anchor="ctr"/>
          <a:lstStyle>
            <a:lvl1pPr algn="ctr">
              <a:defRPr sz="4000" b="1">
                <a:solidFill>
                  <a:schemeClr val="accent1"/>
                </a:solidFill>
              </a:defRPr>
            </a:lvl1pPr>
          </a:lstStyle>
          <a:p>
            <a:r>
              <a:rPr lang="zh-CN" altLang="en-US" dirty="0"/>
              <a:t>单击此处编辑母版标题样式</a:t>
            </a:r>
          </a:p>
        </p:txBody>
      </p:sp>
      <p:sp>
        <p:nvSpPr>
          <p:cNvPr id="39" name="文本占位符 38"/>
          <p:cNvSpPr>
            <a:spLocks noGrp="1"/>
          </p:cNvSpPr>
          <p:nvPr>
            <p:ph type="body" sz="quarter" idx="11" hasCustomPrompt="1"/>
          </p:nvPr>
        </p:nvSpPr>
        <p:spPr>
          <a:xfrm>
            <a:off x="6238874" y="4054685"/>
            <a:ext cx="5648325" cy="1534265"/>
          </a:xfrm>
          <a:prstGeom prst="rect">
            <a:avLst/>
          </a:prstGeom>
        </p:spPr>
        <p:txBody>
          <a:bodyPr/>
          <a:lstStyle>
            <a:lvl1pPr marL="0" indent="0" algn="just">
              <a:lnSpc>
                <a:spcPct val="130000"/>
              </a:lnSpc>
              <a:buNone/>
              <a:defRPr sz="2200">
                <a:solidFill>
                  <a:schemeClr val="accent2"/>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编辑母版文本样式</a:t>
            </a:r>
          </a:p>
        </p:txBody>
      </p:sp>
      <p:pic>
        <p:nvPicPr>
          <p:cNvPr id="7" name="图片 6"/>
          <p:cNvPicPr>
            <a:picLocks noChangeAspect="1"/>
          </p:cNvPicPr>
          <p:nvPr userDrawn="1"/>
        </p:nvPicPr>
        <p:blipFill rotWithShape="1">
          <a:blip r:embed="rId3" cstate="print"/>
          <a:srcRect l="49487" r="1345"/>
          <a:stretch>
            <a:fillRect/>
          </a:stretch>
        </p:blipFill>
        <p:spPr>
          <a:xfrm>
            <a:off x="6238430" y="6041797"/>
            <a:ext cx="5920443" cy="41161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pic>
        <p:nvPicPr>
          <p:cNvPr id="4" name="图片 3"/>
          <p:cNvPicPr>
            <a:picLocks noChangeAspect="1"/>
          </p:cNvPicPr>
          <p:nvPr userDrawn="1"/>
        </p:nvPicPr>
        <p:blipFill rotWithShape="1">
          <a:blip r:embed="rId3" cstate="print"/>
          <a:srcRect r="1346"/>
          <a:stretch>
            <a:fillRect/>
          </a:stretch>
        </p:blipFill>
        <p:spPr>
          <a:xfrm>
            <a:off x="516" y="6041797"/>
            <a:ext cx="12166903" cy="411617"/>
          </a:xfrm>
          <a:prstGeom prst="rect">
            <a:avLst/>
          </a:prstGeom>
        </p:spPr>
      </p:pic>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9" name="平行四边形 18"/>
          <p:cNvSpPr/>
          <p:nvPr userDrawn="1"/>
        </p:nvSpPr>
        <p:spPr>
          <a:xfrm>
            <a:off x="0" y="1"/>
            <a:ext cx="12191483" cy="685800"/>
          </a:xfrm>
          <a:prstGeom prst="parallelogram">
            <a:avLst>
              <a:gd name="adj" fmla="val 430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 19" descr="图片包含 户外, 标牌, 黑色&#10;&#10;自动生成的说明"/>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21" name="文本占位符 31"/>
          <p:cNvSpPr>
            <a:spLocks noGrp="1"/>
          </p:cNvSpPr>
          <p:nvPr>
            <p:ph type="body" sz="quarter" idx="14"/>
          </p:nvPr>
        </p:nvSpPr>
        <p:spPr>
          <a:xfrm>
            <a:off x="1075351" y="43657"/>
            <a:ext cx="7081677" cy="598488"/>
          </a:xfrm>
          <a:prstGeom prst="rect">
            <a:avLst/>
          </a:prstGeom>
        </p:spPr>
        <p:txBody>
          <a:bodyPr anchor="ctr"/>
          <a:lstStyle>
            <a:lvl1pPr marL="0" indent="0" algn="l">
              <a:lnSpc>
                <a:spcPct val="100000"/>
              </a:lnSpc>
              <a:buNone/>
              <a:defRPr sz="3200" b="1">
                <a:solidFill>
                  <a:schemeClr val="bg1"/>
                </a:solidFill>
              </a:defRPr>
            </a:lvl1pPr>
          </a:lstStyle>
          <a:p>
            <a:pPr lvl="0"/>
            <a:endParaRPr lang="zh-CN" altLang="en-US" dirty="0"/>
          </a:p>
        </p:txBody>
      </p:sp>
      <p:sp>
        <p:nvSpPr>
          <p:cNvPr id="11" name="平行四边形 10"/>
          <p:cNvSpPr/>
          <p:nvPr userDrawn="1"/>
        </p:nvSpPr>
        <p:spPr>
          <a:xfrm>
            <a:off x="11428834" y="119857"/>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平行四边形 11"/>
          <p:cNvSpPr/>
          <p:nvPr userDrawn="1"/>
        </p:nvSpPr>
        <p:spPr>
          <a:xfrm>
            <a:off x="11016782" y="322602"/>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标题导航)">
    <p:spTree>
      <p:nvGrpSpPr>
        <p:cNvPr id="1" name=""/>
        <p:cNvGrpSpPr/>
        <p:nvPr/>
      </p:nvGrpSpPr>
      <p:grpSpPr>
        <a:xfrm>
          <a:off x="0" y="0"/>
          <a:ext cx="0" cy="0"/>
          <a:chOff x="0" y="0"/>
          <a:chExt cx="0" cy="0"/>
        </a:xfrm>
      </p:grpSpPr>
      <p:pic>
        <p:nvPicPr>
          <p:cNvPr id="24" name="图片 2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9" name="平行四边形 18"/>
          <p:cNvSpPr/>
          <p:nvPr userDrawn="1"/>
        </p:nvSpPr>
        <p:spPr>
          <a:xfrm>
            <a:off x="0" y="1"/>
            <a:ext cx="12191483" cy="685800"/>
          </a:xfrm>
          <a:prstGeom prst="parallelogram">
            <a:avLst>
              <a:gd name="adj" fmla="val 430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 19"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11" name="平行四边形 10"/>
          <p:cNvSpPr/>
          <p:nvPr userDrawn="1"/>
        </p:nvSpPr>
        <p:spPr>
          <a:xfrm>
            <a:off x="995330" y="105510"/>
            <a:ext cx="1957419" cy="512879"/>
          </a:xfrm>
          <a:prstGeom prst="parallelogram">
            <a:avLst>
              <a:gd name="adj" fmla="val 4305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solidFill>
              </a:rPr>
              <a:t>标题一</a:t>
            </a:r>
          </a:p>
        </p:txBody>
      </p:sp>
      <p:sp>
        <p:nvSpPr>
          <p:cNvPr id="12" name="平行四边形 11"/>
          <p:cNvSpPr/>
          <p:nvPr userDrawn="1"/>
        </p:nvSpPr>
        <p:spPr>
          <a:xfrm>
            <a:off x="2831521"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60000"/>
                    <a:lumOff val="40000"/>
                  </a:schemeClr>
                </a:solidFill>
              </a:rPr>
              <a:t>标题二</a:t>
            </a:r>
          </a:p>
        </p:txBody>
      </p:sp>
      <p:sp>
        <p:nvSpPr>
          <p:cNvPr id="15" name="平行四边形 14"/>
          <p:cNvSpPr/>
          <p:nvPr userDrawn="1"/>
        </p:nvSpPr>
        <p:spPr>
          <a:xfrm>
            <a:off x="4645215"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标题三</a:t>
            </a:r>
          </a:p>
        </p:txBody>
      </p:sp>
      <p:sp>
        <p:nvSpPr>
          <p:cNvPr id="16" name="平行四边形 15"/>
          <p:cNvSpPr/>
          <p:nvPr userDrawn="1"/>
        </p:nvSpPr>
        <p:spPr>
          <a:xfrm>
            <a:off x="6481406"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标题四</a:t>
            </a:r>
          </a:p>
        </p:txBody>
      </p:sp>
      <p:sp>
        <p:nvSpPr>
          <p:cNvPr id="17" name="平行四边形 16"/>
          <p:cNvSpPr/>
          <p:nvPr userDrawn="1"/>
        </p:nvSpPr>
        <p:spPr>
          <a:xfrm>
            <a:off x="8295100"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标题五</a:t>
            </a:r>
          </a:p>
        </p:txBody>
      </p:sp>
      <p:pic>
        <p:nvPicPr>
          <p:cNvPr id="18" name="图片 17"/>
          <p:cNvPicPr>
            <a:picLocks noChangeAspect="1"/>
          </p:cNvPicPr>
          <p:nvPr userDrawn="1"/>
        </p:nvPicPr>
        <p:blipFill rotWithShape="1">
          <a:blip r:embed="rId4" cstate="print"/>
          <a:srcRect r="1346"/>
          <a:stretch>
            <a:fillRect/>
          </a:stretch>
        </p:blipFill>
        <p:spPr>
          <a:xfrm>
            <a:off x="516" y="6041797"/>
            <a:ext cx="12166903" cy="411617"/>
          </a:xfrm>
          <a:prstGeom prst="rect">
            <a:avLst/>
          </a:prstGeom>
        </p:spPr>
      </p:pic>
      <p:sp>
        <p:nvSpPr>
          <p:cNvPr id="21" name="平行四边形 20"/>
          <p:cNvSpPr/>
          <p:nvPr userDrawn="1"/>
        </p:nvSpPr>
        <p:spPr>
          <a:xfrm>
            <a:off x="11428834" y="119857"/>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平行四边形 21"/>
          <p:cNvSpPr/>
          <p:nvPr userDrawn="1"/>
        </p:nvSpPr>
        <p:spPr>
          <a:xfrm>
            <a:off x="11016782" y="322602"/>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0849970" y="6515101"/>
            <a:ext cx="1037230" cy="342900"/>
          </a:xfrm>
          <a:prstGeom prst="rect">
            <a:avLst/>
          </a:prstGeom>
        </p:spPr>
        <p:txBody>
          <a:bodyPr vert="horz" lIns="91440" tIns="45720" rIns="91440" bIns="45720" rtlCol="0" anchor="ctr"/>
          <a:lstStyle>
            <a:lvl1pPr algn="r">
              <a:defRPr sz="1200">
                <a:solidFill>
                  <a:schemeClr val="tx1">
                    <a:tint val="75000"/>
                  </a:schemeClr>
                </a:solidFill>
              </a:defRPr>
            </a:lvl1pPr>
          </a:lstStyle>
          <a:p>
            <a:fld id="{548644C6-89F0-466C-949F-E70AD72679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a:xfrm>
            <a:off x="5574256" y="2602227"/>
            <a:ext cx="6426437" cy="1060855"/>
          </a:xfrm>
        </p:spPr>
        <p:txBody>
          <a:bodyPr/>
          <a:lstStyle/>
          <a:p>
            <a:r>
              <a:rPr lang="en-US" altLang="zh-CN" dirty="0" smtClean="0"/>
              <a:t>2022</a:t>
            </a:r>
            <a:r>
              <a:rPr lang="zh-CN" altLang="en-US" dirty="0" smtClean="0"/>
              <a:t>高级</a:t>
            </a:r>
            <a:r>
              <a:rPr lang="zh-CN" altLang="en-US" dirty="0"/>
              <a:t>专业技术</a:t>
            </a:r>
            <a:r>
              <a:rPr lang="zh-CN" altLang="en-US" dirty="0" smtClean="0"/>
              <a:t>职务申报</a:t>
            </a:r>
            <a:r>
              <a:rPr lang="en-US" altLang="zh-CN" dirty="0" smtClean="0"/>
              <a:t/>
            </a:r>
            <a:br>
              <a:rPr lang="en-US" altLang="zh-CN" dirty="0" smtClean="0"/>
            </a:br>
            <a:r>
              <a:rPr lang="zh-CN" altLang="en-US" dirty="0"/>
              <a:t>信息化操作</a:t>
            </a:r>
            <a:r>
              <a:rPr lang="zh-CN" altLang="en-US" dirty="0" smtClean="0"/>
              <a:t>指南（填报篇）</a:t>
            </a:r>
            <a:endParaRPr lang="zh-CN" altLang="en-US" dirty="0"/>
          </a:p>
        </p:txBody>
      </p:sp>
      <p:sp>
        <p:nvSpPr>
          <p:cNvPr id="47" name="内容占位符 46"/>
          <p:cNvSpPr>
            <a:spLocks noGrp="1"/>
          </p:cNvSpPr>
          <p:nvPr>
            <p:ph sz="quarter" idx="10"/>
          </p:nvPr>
        </p:nvSpPr>
        <p:spPr>
          <a:xfrm>
            <a:off x="7487359" y="4918914"/>
            <a:ext cx="2244701" cy="454025"/>
          </a:xfrm>
        </p:spPr>
        <p:txBody>
          <a:bodyPr/>
          <a:lstStyle/>
          <a:p>
            <a:r>
              <a:rPr lang="en-US" altLang="zh-CN" dirty="0" smtClean="0"/>
              <a:t>2022</a:t>
            </a:r>
            <a:r>
              <a:rPr lang="zh-CN" altLang="en-US" dirty="0" smtClean="0"/>
              <a:t>年</a:t>
            </a:r>
            <a:r>
              <a:rPr lang="en-US" altLang="zh-CN" dirty="0" smtClean="0"/>
              <a:t>10</a:t>
            </a:r>
            <a:r>
              <a:rPr lang="zh-CN" altLang="en-US" dirty="0" smtClean="0"/>
              <a:t>月</a:t>
            </a:r>
            <a:endParaRPr lang="zh-CN" altLang="en-US" dirty="0"/>
          </a:p>
        </p:txBody>
      </p:sp>
      <p:sp>
        <p:nvSpPr>
          <p:cNvPr id="48" name="文本占位符 47"/>
          <p:cNvSpPr>
            <a:spLocks noGrp="1"/>
          </p:cNvSpPr>
          <p:nvPr>
            <p:ph type="body" sz="quarter" idx="11"/>
          </p:nvPr>
        </p:nvSpPr>
        <p:spPr>
          <a:xfrm>
            <a:off x="6965663" y="3859530"/>
            <a:ext cx="3349862" cy="598488"/>
          </a:xfrm>
        </p:spPr>
        <p:txBody>
          <a:bodyPr/>
          <a:lstStyle/>
          <a:p>
            <a:r>
              <a:rPr lang="zh-CN" altLang="en-US" dirty="0" smtClean="0"/>
              <a:t>网络信息中心</a:t>
            </a:r>
            <a:endParaRPr lang="zh-CN" altLang="en-US" dirty="0"/>
          </a:p>
        </p:txBody>
      </p:sp>
      <p:pic>
        <p:nvPicPr>
          <p:cNvPr id="33" name="图片占位符 32" descr="图片包含 户外, 地面, 天空, 建筑物&#10;&#10;自动生成的说明"/>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t="6944" b="6944"/>
          <a:stretch>
            <a:fillRect/>
          </a:stretch>
        </p:blip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7864933" cy="598488"/>
          </a:xfrm>
        </p:spPr>
        <p:txBody>
          <a:bodyPr/>
          <a:lstStyle/>
          <a:p>
            <a:r>
              <a:rPr lang="zh-CN" altLang="en-US" dirty="0"/>
              <a:t>任现职以来发表的论文</a:t>
            </a:r>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论文信息</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二级单位科研办</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2893100"/>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、数据来源：图书馆及人事系统历史数据</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2</a:t>
            </a:r>
            <a:r>
              <a:rPr lang="zh-CN" altLang="en-US" sz="2000" dirty="0" smtClean="0">
                <a:solidFill>
                  <a:schemeClr val="tx1">
                    <a:lumMod val="75000"/>
                    <a:lumOff val="25000"/>
                  </a:schemeClr>
                </a:solidFill>
              </a:rPr>
              <a:t>、维护途径：科研办退回后自行修改</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3</a:t>
            </a:r>
            <a:r>
              <a:rPr lang="zh-CN" altLang="en-US" sz="2000" dirty="0" smtClean="0">
                <a:solidFill>
                  <a:schemeClr val="tx1">
                    <a:lumMod val="75000"/>
                    <a:lumOff val="25000"/>
                  </a:schemeClr>
                </a:solidFill>
              </a:rPr>
              <a:t>、特别说明：如有论文以往使用过，原则上不可编辑，具体情况可由科研口老师联系网络信息中心对接同事</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1563113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a:t>任现职以来承担的教学、科研项目情况（限</a:t>
            </a:r>
            <a:r>
              <a:rPr lang="en-US" altLang="zh-CN" dirty="0"/>
              <a:t>15</a:t>
            </a:r>
            <a:r>
              <a:rPr lang="zh-CN" altLang="en-US" dirty="0"/>
              <a:t>项）</a:t>
            </a:r>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科研项目</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自动同步科研及财务系统系统</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3293209"/>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、数据</a:t>
            </a:r>
            <a:r>
              <a:rPr lang="zh-CN" altLang="en-US" sz="2000" dirty="0">
                <a:solidFill>
                  <a:schemeClr val="tx1">
                    <a:lumMod val="75000"/>
                    <a:lumOff val="25000"/>
                  </a:schemeClr>
                </a:solidFill>
              </a:rPr>
              <a:t>来源</a:t>
            </a:r>
            <a:r>
              <a:rPr lang="zh-CN" altLang="en-US" sz="2000" dirty="0" smtClean="0">
                <a:solidFill>
                  <a:schemeClr val="tx1">
                    <a:lumMod val="75000"/>
                    <a:lumOff val="25000"/>
                  </a:schemeClr>
                </a:solidFill>
              </a:rPr>
              <a:t>：项目信息（科研系统）  到款信息（财务系统）</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2</a:t>
            </a:r>
            <a:r>
              <a:rPr lang="zh-CN" altLang="en-US" sz="2000" dirty="0" smtClean="0">
                <a:solidFill>
                  <a:schemeClr val="tx1">
                    <a:lumMod val="75000"/>
                    <a:lumOff val="25000"/>
                  </a:schemeClr>
                </a:solidFill>
              </a:rPr>
              <a:t>、项目新增：各系列有所区别，后续专题罗列</a:t>
            </a:r>
            <a:endParaRPr lang="en-US" altLang="zh-CN" sz="2000" dirty="0" smtClean="0">
              <a:solidFill>
                <a:schemeClr val="tx1">
                  <a:lumMod val="75000"/>
                  <a:lumOff val="25000"/>
                </a:schemeClr>
              </a:solidFill>
            </a:endParaRPr>
          </a:p>
          <a:p>
            <a:pPr>
              <a:lnSpc>
                <a:spcPct val="130000"/>
              </a:lnSpc>
            </a:pPr>
            <a:endParaRPr lang="en-US" altLang="zh-CN" sz="2000" dirty="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3</a:t>
            </a:r>
            <a:r>
              <a:rPr lang="zh-CN" altLang="en-US" sz="2000" dirty="0" smtClean="0">
                <a:solidFill>
                  <a:schemeClr val="tx1">
                    <a:lumMod val="75000"/>
                    <a:lumOff val="25000"/>
                  </a:schemeClr>
                </a:solidFill>
              </a:rPr>
              <a:t>、尽早做好立项及经费认领</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4</a:t>
            </a:r>
            <a:r>
              <a:rPr lang="zh-CN" altLang="en-US" sz="2000" dirty="0" smtClean="0">
                <a:solidFill>
                  <a:schemeClr val="tx1">
                    <a:lumMod val="75000"/>
                    <a:lumOff val="25000"/>
                  </a:schemeClr>
                </a:solidFill>
              </a:rPr>
              <a:t>、数据勘误：二级单位科研负责老师联系网络信息中心对接同事</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4148838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a:t>任现职以来所获教学、</a:t>
            </a:r>
            <a:r>
              <a:rPr lang="zh-CN" altLang="en-US" dirty="0" smtClean="0"/>
              <a:t>科研成果等奖励</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获奖荣誉</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获奖信息</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二级单位人事干事</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科研办</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本科办</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研教办</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学工办</a:t>
            </a:r>
            <a:endParaRPr lang="en-US" altLang="zh-CN" sz="2000" dirty="0">
              <a:solidFill>
                <a:schemeClr val="tx1">
                  <a:lumMod val="75000"/>
                  <a:lumOff val="25000"/>
                </a:schemeClr>
              </a:solidFill>
            </a:endParaRPr>
          </a:p>
        </p:txBody>
      </p:sp>
      <p:sp>
        <p:nvSpPr>
          <p:cNvPr id="11" name="文本框 10"/>
          <p:cNvSpPr txBox="1"/>
          <p:nvPr/>
        </p:nvSpPr>
        <p:spPr>
          <a:xfrm>
            <a:off x="1631710" y="1792489"/>
            <a:ext cx="8897207" cy="2492990"/>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、数据</a:t>
            </a:r>
            <a:r>
              <a:rPr lang="zh-CN" altLang="en-US" sz="2000" dirty="0">
                <a:solidFill>
                  <a:schemeClr val="tx1">
                    <a:lumMod val="75000"/>
                    <a:lumOff val="25000"/>
                  </a:schemeClr>
                </a:solidFill>
              </a:rPr>
              <a:t>来源</a:t>
            </a:r>
            <a:r>
              <a:rPr lang="zh-CN" altLang="en-US" sz="2000" dirty="0" smtClean="0">
                <a:solidFill>
                  <a:schemeClr val="tx1">
                    <a:lumMod val="75000"/>
                    <a:lumOff val="25000"/>
                  </a:schemeClr>
                </a:solidFill>
              </a:rPr>
              <a:t>：直接界面维护</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2</a:t>
            </a:r>
            <a:r>
              <a:rPr lang="zh-CN" altLang="en-US" sz="2000" dirty="0" smtClean="0">
                <a:solidFill>
                  <a:schemeClr val="tx1">
                    <a:lumMod val="75000"/>
                    <a:lumOff val="25000"/>
                  </a:schemeClr>
                </a:solidFill>
              </a:rPr>
              <a:t>、数据修改：对应办公室退回后重新编辑，或者管理办公室直接修改</a:t>
            </a:r>
            <a:endParaRPr lang="en-US" altLang="zh-CN" sz="2000" dirty="0" smtClean="0">
              <a:solidFill>
                <a:schemeClr val="tx1">
                  <a:lumMod val="75000"/>
                  <a:lumOff val="25000"/>
                </a:schemeClr>
              </a:solidFill>
            </a:endParaRPr>
          </a:p>
          <a:p>
            <a:pPr>
              <a:lnSpc>
                <a:spcPct val="130000"/>
              </a:lnSpc>
            </a:pPr>
            <a:endParaRPr lang="en-US" altLang="zh-CN"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3</a:t>
            </a:r>
            <a:r>
              <a:rPr lang="zh-CN" altLang="en-US" sz="2000" dirty="0" smtClean="0">
                <a:solidFill>
                  <a:schemeClr val="tx1">
                    <a:lumMod val="75000"/>
                    <a:lumOff val="25000"/>
                  </a:schemeClr>
                </a:solidFill>
              </a:rPr>
              <a:t>、异常情况：由学院二级单位负责老师联系网络信息中心教师画像负责同事</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3568422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smtClean="0"/>
              <a:t>重要</a:t>
            </a:r>
            <a:r>
              <a:rPr lang="zh-CN" altLang="en-US" dirty="0"/>
              <a:t>学术交流，担任国际学术会议的重要</a:t>
            </a:r>
            <a:r>
              <a:rPr lang="zh-CN" altLang="en-US" dirty="0" smtClean="0"/>
              <a:t>职务</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学术、社会兼职</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二级单位人事干事 </a:t>
            </a:r>
            <a:r>
              <a:rPr lang="en-US" altLang="zh-CN" sz="2000" dirty="0" smtClean="0">
                <a:solidFill>
                  <a:schemeClr val="tx1">
                    <a:lumMod val="75000"/>
                    <a:lumOff val="25000"/>
                  </a:schemeClr>
                </a:solidFill>
              </a:rPr>
              <a:t>/ </a:t>
            </a:r>
            <a:r>
              <a:rPr lang="zh-CN" altLang="en-US" sz="2000" dirty="0" smtClean="0">
                <a:solidFill>
                  <a:schemeClr val="tx1">
                    <a:lumMod val="75000"/>
                    <a:lumOff val="25000"/>
                  </a:schemeClr>
                </a:solidFill>
              </a:rPr>
              <a:t>国际化办</a:t>
            </a:r>
            <a:endParaRPr lang="en-US" altLang="zh-CN" sz="2000" dirty="0">
              <a:solidFill>
                <a:schemeClr val="tx1">
                  <a:lumMod val="75000"/>
                  <a:lumOff val="25000"/>
                </a:schemeClr>
              </a:solidFill>
            </a:endParaRPr>
          </a:p>
        </p:txBody>
      </p:sp>
      <p:sp>
        <p:nvSpPr>
          <p:cNvPr id="11" name="文本框 10"/>
          <p:cNvSpPr txBox="1"/>
          <p:nvPr/>
        </p:nvSpPr>
        <p:spPr>
          <a:xfrm>
            <a:off x="1631710" y="1792489"/>
            <a:ext cx="8897207" cy="2492990"/>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、数据</a:t>
            </a:r>
            <a:r>
              <a:rPr lang="zh-CN" altLang="en-US" sz="2000" dirty="0">
                <a:solidFill>
                  <a:schemeClr val="tx1">
                    <a:lumMod val="75000"/>
                    <a:lumOff val="25000"/>
                  </a:schemeClr>
                </a:solidFill>
              </a:rPr>
              <a:t>来源</a:t>
            </a:r>
            <a:r>
              <a:rPr lang="zh-CN" altLang="en-US" sz="2000" dirty="0" smtClean="0">
                <a:solidFill>
                  <a:schemeClr val="tx1">
                    <a:lumMod val="75000"/>
                    <a:lumOff val="25000"/>
                  </a:schemeClr>
                </a:solidFill>
              </a:rPr>
              <a:t>：直接</a:t>
            </a:r>
            <a:r>
              <a:rPr lang="zh-CN" altLang="en-US" sz="2000" dirty="0">
                <a:solidFill>
                  <a:schemeClr val="tx1">
                    <a:lumMod val="75000"/>
                    <a:lumOff val="25000"/>
                  </a:schemeClr>
                </a:solidFill>
              </a:rPr>
              <a:t>界面</a:t>
            </a:r>
            <a:r>
              <a:rPr lang="zh-CN" altLang="en-US" sz="2000" dirty="0" smtClean="0">
                <a:solidFill>
                  <a:schemeClr val="tx1">
                    <a:lumMod val="75000"/>
                    <a:lumOff val="25000"/>
                  </a:schemeClr>
                </a:solidFill>
              </a:rPr>
              <a:t>维护（</a:t>
            </a:r>
            <a:r>
              <a:rPr lang="zh-CN" altLang="en-US" sz="2000" dirty="0">
                <a:solidFill>
                  <a:schemeClr val="tx1">
                    <a:lumMod val="75000"/>
                    <a:lumOff val="25000"/>
                  </a:schemeClr>
                </a:solidFill>
              </a:rPr>
              <a:t>兼职单位</a:t>
            </a:r>
            <a:r>
              <a:rPr lang="zh-CN" altLang="en-US" sz="2000" dirty="0" smtClean="0">
                <a:solidFill>
                  <a:schemeClr val="tx1">
                    <a:lumMod val="75000"/>
                    <a:lumOff val="25000"/>
                  </a:schemeClr>
                </a:solidFill>
              </a:rPr>
              <a:t>性质：</a:t>
            </a:r>
            <a:r>
              <a:rPr lang="zh-CN" altLang="en-US" sz="2000" dirty="0">
                <a:solidFill>
                  <a:schemeClr val="tx1">
                    <a:lumMod val="75000"/>
                    <a:lumOff val="25000"/>
                  </a:schemeClr>
                </a:solidFill>
              </a:rPr>
              <a:t>学术会议</a:t>
            </a:r>
            <a:r>
              <a:rPr lang="zh-CN" altLang="en-US" sz="2000" dirty="0" smtClean="0">
                <a:solidFill>
                  <a:schemeClr val="tx1">
                    <a:lumMod val="75000"/>
                    <a:lumOff val="25000"/>
                  </a:schemeClr>
                </a:solidFill>
              </a:rPr>
              <a:t>）</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2</a:t>
            </a:r>
            <a:r>
              <a:rPr lang="zh-CN" altLang="en-US" sz="2000" dirty="0" smtClean="0">
                <a:solidFill>
                  <a:schemeClr val="tx1">
                    <a:lumMod val="75000"/>
                    <a:lumOff val="25000"/>
                  </a:schemeClr>
                </a:solidFill>
              </a:rPr>
              <a:t>、数据修改：对应办公室退回后重新编辑，或者管理办公室直接修改</a:t>
            </a:r>
            <a:endParaRPr lang="en-US" altLang="zh-CN" sz="2000" dirty="0" smtClean="0">
              <a:solidFill>
                <a:schemeClr val="tx1">
                  <a:lumMod val="75000"/>
                  <a:lumOff val="25000"/>
                </a:schemeClr>
              </a:solidFill>
            </a:endParaRPr>
          </a:p>
          <a:p>
            <a:pPr>
              <a:lnSpc>
                <a:spcPct val="130000"/>
              </a:lnSpc>
            </a:pPr>
            <a:endParaRPr lang="en-US" altLang="zh-CN"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3</a:t>
            </a:r>
            <a:r>
              <a:rPr lang="zh-CN" altLang="en-US" sz="2000" dirty="0" smtClean="0">
                <a:solidFill>
                  <a:schemeClr val="tx1">
                    <a:lumMod val="75000"/>
                    <a:lumOff val="25000"/>
                  </a:schemeClr>
                </a:solidFill>
              </a:rPr>
              <a:t>、异常情况：由学院二级单位负责老师联系网络信息中心教师画像负责同事</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3389443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a:t>任现职以来，参加的重要学术交流，会议</a:t>
            </a:r>
            <a:r>
              <a:rPr lang="zh-CN" altLang="en-US" dirty="0" smtClean="0"/>
              <a:t>报告</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学术活动</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二级单位人事干事 </a:t>
            </a:r>
            <a:r>
              <a:rPr lang="en-US" altLang="zh-CN" sz="2000" dirty="0" smtClean="0">
                <a:solidFill>
                  <a:schemeClr val="tx1">
                    <a:lumMod val="75000"/>
                    <a:lumOff val="25000"/>
                  </a:schemeClr>
                </a:solidFill>
              </a:rPr>
              <a:t>/ </a:t>
            </a:r>
            <a:r>
              <a:rPr lang="zh-CN" altLang="en-US" sz="2000" dirty="0" smtClean="0">
                <a:solidFill>
                  <a:schemeClr val="tx1">
                    <a:lumMod val="75000"/>
                    <a:lumOff val="25000"/>
                  </a:schemeClr>
                </a:solidFill>
              </a:rPr>
              <a:t>国际化办</a:t>
            </a:r>
            <a:endParaRPr lang="en-US" altLang="zh-CN" sz="2000" dirty="0">
              <a:solidFill>
                <a:schemeClr val="tx1">
                  <a:lumMod val="75000"/>
                  <a:lumOff val="25000"/>
                </a:schemeClr>
              </a:solidFill>
            </a:endParaRPr>
          </a:p>
        </p:txBody>
      </p:sp>
      <p:sp>
        <p:nvSpPr>
          <p:cNvPr id="11" name="文本框 10"/>
          <p:cNvSpPr txBox="1"/>
          <p:nvPr/>
        </p:nvSpPr>
        <p:spPr>
          <a:xfrm>
            <a:off x="1631710" y="1792489"/>
            <a:ext cx="8897207" cy="2492990"/>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、数据</a:t>
            </a:r>
            <a:r>
              <a:rPr lang="zh-CN" altLang="en-US" sz="2000" dirty="0">
                <a:solidFill>
                  <a:schemeClr val="tx1">
                    <a:lumMod val="75000"/>
                    <a:lumOff val="25000"/>
                  </a:schemeClr>
                </a:solidFill>
              </a:rPr>
              <a:t>来源</a:t>
            </a:r>
            <a:r>
              <a:rPr lang="zh-CN" altLang="en-US" sz="2000" dirty="0" smtClean="0">
                <a:solidFill>
                  <a:schemeClr val="tx1">
                    <a:lumMod val="75000"/>
                    <a:lumOff val="25000"/>
                  </a:schemeClr>
                </a:solidFill>
              </a:rPr>
              <a:t>：直接</a:t>
            </a:r>
            <a:r>
              <a:rPr lang="zh-CN" altLang="en-US" sz="2000" dirty="0">
                <a:solidFill>
                  <a:schemeClr val="tx1">
                    <a:lumMod val="75000"/>
                    <a:lumOff val="25000"/>
                  </a:schemeClr>
                </a:solidFill>
              </a:rPr>
              <a:t>界面</a:t>
            </a:r>
            <a:r>
              <a:rPr lang="zh-CN" altLang="en-US" sz="2000" dirty="0" smtClean="0">
                <a:solidFill>
                  <a:schemeClr val="tx1">
                    <a:lumMod val="75000"/>
                    <a:lumOff val="25000"/>
                  </a:schemeClr>
                </a:solidFill>
              </a:rPr>
              <a:t>维护</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2</a:t>
            </a:r>
            <a:r>
              <a:rPr lang="zh-CN" altLang="en-US" sz="2000" dirty="0" smtClean="0">
                <a:solidFill>
                  <a:schemeClr val="tx1">
                    <a:lumMod val="75000"/>
                    <a:lumOff val="25000"/>
                  </a:schemeClr>
                </a:solidFill>
              </a:rPr>
              <a:t>、数据修改：对应办公室退回后重新编辑，或者管理办公室直接修改</a:t>
            </a:r>
            <a:endParaRPr lang="en-US" altLang="zh-CN" sz="2000" dirty="0" smtClean="0">
              <a:solidFill>
                <a:schemeClr val="tx1">
                  <a:lumMod val="75000"/>
                  <a:lumOff val="25000"/>
                </a:schemeClr>
              </a:solidFill>
            </a:endParaRPr>
          </a:p>
          <a:p>
            <a:pPr>
              <a:lnSpc>
                <a:spcPct val="130000"/>
              </a:lnSpc>
            </a:pPr>
            <a:endParaRPr lang="en-US" altLang="zh-CN"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3</a:t>
            </a:r>
            <a:r>
              <a:rPr lang="zh-CN" altLang="en-US" sz="2000" dirty="0" smtClean="0">
                <a:solidFill>
                  <a:schemeClr val="tx1">
                    <a:lumMod val="75000"/>
                    <a:lumOff val="25000"/>
                  </a:schemeClr>
                </a:solidFill>
              </a:rPr>
              <a:t>、异常情况：由学院二级单位负责老师联系网络信息中心教师画像负责同事</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36715387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smtClean="0"/>
              <a:t>其他相关指标相关</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16" name="表格 15"/>
          <p:cNvGraphicFramePr>
            <a:graphicFrameLocks noGrp="1"/>
          </p:cNvGraphicFramePr>
          <p:nvPr>
            <p:extLst>
              <p:ext uri="{D42A27DB-BD31-4B8C-83A1-F6EECF244321}">
                <p14:modId xmlns:p14="http://schemas.microsoft.com/office/powerpoint/2010/main" val="3691326678"/>
              </p:ext>
            </p:extLst>
          </p:nvPr>
        </p:nvGraphicFramePr>
        <p:xfrm>
          <a:off x="1819275" y="1176486"/>
          <a:ext cx="8829675" cy="4354396"/>
        </p:xfrm>
        <a:graphic>
          <a:graphicData uri="http://schemas.openxmlformats.org/drawingml/2006/table">
            <a:tbl>
              <a:tblPr firstRow="1" bandRow="1">
                <a:tableStyleId>{5C22544A-7EE6-4342-B048-85BDC9FD1C3A}</a:tableStyleId>
              </a:tblPr>
              <a:tblGrid>
                <a:gridCol w="3181350">
                  <a:extLst>
                    <a:ext uri="{9D8B030D-6E8A-4147-A177-3AD203B41FA5}">
                      <a16:colId xmlns="" xmlns:a16="http://schemas.microsoft.com/office/drawing/2014/main" val="20000"/>
                    </a:ext>
                  </a:extLst>
                </a:gridCol>
                <a:gridCol w="3540708">
                  <a:extLst>
                    <a:ext uri="{9D8B030D-6E8A-4147-A177-3AD203B41FA5}">
                      <a16:colId xmlns="" xmlns:a16="http://schemas.microsoft.com/office/drawing/2014/main" val="20002"/>
                    </a:ext>
                  </a:extLst>
                </a:gridCol>
                <a:gridCol w="2107617">
                  <a:extLst>
                    <a:ext uri="{9D8B030D-6E8A-4147-A177-3AD203B41FA5}">
                      <a16:colId xmlns="" xmlns:a16="http://schemas.microsoft.com/office/drawing/2014/main" val="2923954896"/>
                    </a:ext>
                  </a:extLst>
                </a:gridCol>
              </a:tblGrid>
              <a:tr h="388264">
                <a:tc>
                  <a:txBody>
                    <a:bodyPr/>
                    <a:lstStyle/>
                    <a:p>
                      <a:pPr algn="ctr"/>
                      <a:r>
                        <a:rPr lang="zh-CN" altLang="en-US" dirty="0" smtClean="0"/>
                        <a:t>指标名</a:t>
                      </a:r>
                      <a:endParaRPr lang="zh-CN" altLang="en-US" dirty="0"/>
                    </a:p>
                  </a:txBody>
                  <a:tcPr anchor="ctr">
                    <a:solidFill>
                      <a:schemeClr val="accent2"/>
                    </a:solidFill>
                  </a:tcPr>
                </a:tc>
                <a:tc>
                  <a:txBody>
                    <a:bodyPr/>
                    <a:lstStyle/>
                    <a:p>
                      <a:pPr algn="ctr"/>
                      <a:r>
                        <a:rPr lang="en-US" altLang="zh-CN" dirty="0" smtClean="0"/>
                        <a:t>SA</a:t>
                      </a:r>
                      <a:r>
                        <a:rPr lang="zh-CN" altLang="en-US" dirty="0" smtClean="0"/>
                        <a:t>填报路径</a:t>
                      </a:r>
                      <a:endParaRPr lang="zh-CN" altLang="en-US" dirty="0"/>
                    </a:p>
                  </a:txBody>
                  <a:tcPr anchor="ctr">
                    <a:solidFill>
                      <a:schemeClr val="accent2"/>
                    </a:solidFill>
                  </a:tcPr>
                </a:tc>
                <a:tc>
                  <a:txBody>
                    <a:bodyPr/>
                    <a:lstStyle/>
                    <a:p>
                      <a:pPr algn="ctr"/>
                      <a:r>
                        <a:rPr lang="zh-CN" altLang="en-US" dirty="0" smtClean="0"/>
                        <a:t>备注</a:t>
                      </a:r>
                      <a:endParaRPr lang="zh-CN" altLang="en-US" dirty="0"/>
                    </a:p>
                  </a:txBody>
                  <a:tcPr anchor="ctr">
                    <a:solidFill>
                      <a:schemeClr val="accent2"/>
                    </a:solidFill>
                  </a:tcPr>
                </a:tc>
                <a:extLst>
                  <a:ext uri="{0D108BD9-81ED-4DB2-BD59-A6C34878D82A}">
                    <a16:rowId xmlns="" xmlns:a16="http://schemas.microsoft.com/office/drawing/2014/main" val="10000"/>
                  </a:ext>
                </a:extLst>
              </a:tr>
              <a:tr h="520307">
                <a:tc>
                  <a:txBody>
                    <a:bodyPr/>
                    <a:lstStyle/>
                    <a:p>
                      <a:pPr algn="l"/>
                      <a:r>
                        <a:rPr lang="zh-CN" altLang="en-US" dirty="0" smtClean="0">
                          <a:solidFill>
                            <a:schemeClr val="tx1">
                              <a:lumMod val="75000"/>
                              <a:lumOff val="25000"/>
                            </a:schemeClr>
                          </a:solidFill>
                        </a:rPr>
                        <a:t>任现职以来专利情况</a:t>
                      </a:r>
                      <a:endParaRPr lang="zh-CN" altLang="en-US" dirty="0">
                        <a:solidFill>
                          <a:schemeClr val="tx1">
                            <a:lumMod val="75000"/>
                            <a:lumOff val="25000"/>
                          </a:schemeClr>
                        </a:solidFill>
                      </a:endParaRPr>
                    </a:p>
                  </a:txBody>
                  <a:tcPr anchor="ctr">
                    <a:solidFill>
                      <a:schemeClr val="accent6">
                        <a:lumMod val="40000"/>
                        <a:lumOff val="60000"/>
                      </a:schemeClr>
                    </a:solidFill>
                  </a:tcPr>
                </a:tc>
                <a:tc>
                  <a:txBody>
                    <a:bodyPr/>
                    <a:lstStyle/>
                    <a:p>
                      <a:pPr algn="l"/>
                      <a:r>
                        <a:rPr lang="zh-CN" altLang="en-US" dirty="0" smtClean="0">
                          <a:solidFill>
                            <a:schemeClr val="tx1">
                              <a:lumMod val="75000"/>
                              <a:lumOff val="25000"/>
                            </a:schemeClr>
                          </a:solidFill>
                        </a:rPr>
                        <a:t>教师画像</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专利著作</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专利信息</a:t>
                      </a:r>
                      <a:endParaRPr lang="zh-CN" altLang="en-US" dirty="0">
                        <a:solidFill>
                          <a:schemeClr val="tx1">
                            <a:lumMod val="75000"/>
                            <a:lumOff val="25000"/>
                          </a:schemeClr>
                        </a:solidFill>
                      </a:endParaRPr>
                    </a:p>
                  </a:txBody>
                  <a:tcPr anchor="ctr">
                    <a:solidFill>
                      <a:schemeClr val="bg1">
                        <a:lumMod val="85000"/>
                      </a:schemeClr>
                    </a:solidFill>
                  </a:tcPr>
                </a:tc>
                <a:tc>
                  <a:txBody>
                    <a:bodyPr/>
                    <a:lstStyle/>
                    <a:p>
                      <a:pPr algn="l"/>
                      <a:r>
                        <a:rPr lang="zh-CN" altLang="en-US" dirty="0" smtClean="0">
                          <a:solidFill>
                            <a:schemeClr val="tx1">
                              <a:lumMod val="75000"/>
                              <a:lumOff val="25000"/>
                            </a:schemeClr>
                          </a:solidFill>
                        </a:rPr>
                        <a:t>科研办审批</a:t>
                      </a:r>
                      <a:endParaRPr lang="zh-CN" altLang="en-US" dirty="0">
                        <a:solidFill>
                          <a:schemeClr val="tx1">
                            <a:lumMod val="75000"/>
                            <a:lumOff val="25000"/>
                          </a:schemeClr>
                        </a:solidFill>
                      </a:endParaRPr>
                    </a:p>
                  </a:txBody>
                  <a:tcPr anchor="ctr">
                    <a:solidFill>
                      <a:schemeClr val="bg1">
                        <a:lumMod val="85000"/>
                      </a:schemeClr>
                    </a:solidFill>
                  </a:tcPr>
                </a:tc>
                <a:extLst>
                  <a:ext uri="{0D108BD9-81ED-4DB2-BD59-A6C34878D82A}">
                    <a16:rowId xmlns="" xmlns:a16="http://schemas.microsoft.com/office/drawing/2014/main" val="10001"/>
                  </a:ext>
                </a:extLst>
              </a:tr>
              <a:tr h="5429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任现职以来标准情况</a:t>
                      </a:r>
                    </a:p>
                  </a:txBody>
                  <a:tcPr anchor="ct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教师画像</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专利著作</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标准</a:t>
                      </a:r>
                    </a:p>
                  </a:txBody>
                  <a:tcPr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科研办审批</a:t>
                      </a:r>
                    </a:p>
                  </a:txBody>
                  <a:tcPr anchor="ctr">
                    <a:solidFill>
                      <a:schemeClr val="bg1">
                        <a:lumMod val="85000"/>
                      </a:schemeClr>
                    </a:solidFill>
                  </a:tcPr>
                </a:tc>
                <a:extLst>
                  <a:ext uri="{0D108BD9-81ED-4DB2-BD59-A6C34878D82A}">
                    <a16:rowId xmlns="" xmlns:a16="http://schemas.microsoft.com/office/drawing/2014/main" val="10002"/>
                  </a:ext>
                </a:extLst>
              </a:tr>
              <a:tr h="4762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任现职以来软著情况</a:t>
                      </a:r>
                    </a:p>
                  </a:txBody>
                  <a:tcPr anchor="ct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教师画像</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专利著作</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软著</a:t>
                      </a:r>
                    </a:p>
                  </a:txBody>
                  <a:tcPr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科研办审批</a:t>
                      </a:r>
                    </a:p>
                  </a:txBody>
                  <a:tcPr anchor="ctr">
                    <a:solidFill>
                      <a:schemeClr val="bg1">
                        <a:lumMod val="85000"/>
                      </a:schemeClr>
                    </a:solidFill>
                  </a:tcPr>
                </a:tc>
                <a:extLst>
                  <a:ext uri="{0D108BD9-81ED-4DB2-BD59-A6C34878D82A}">
                    <a16:rowId xmlns="" xmlns:a16="http://schemas.microsoft.com/office/drawing/2014/main" val="2844331425"/>
                  </a:ext>
                </a:extLst>
              </a:tr>
              <a:tr h="679462">
                <a:tc>
                  <a:txBody>
                    <a:bodyPr/>
                    <a:lstStyle/>
                    <a:p>
                      <a:pPr algn="l"/>
                      <a:r>
                        <a:rPr lang="zh-CN" altLang="en-US" dirty="0" smtClean="0">
                          <a:solidFill>
                            <a:schemeClr val="tx1">
                              <a:lumMod val="75000"/>
                              <a:lumOff val="25000"/>
                            </a:schemeClr>
                          </a:solidFill>
                        </a:rPr>
                        <a:t>任现职以来出版的专著、编著、译著、教材、教学参考书</a:t>
                      </a:r>
                      <a:endParaRPr lang="zh-CN" altLang="en-US" dirty="0">
                        <a:solidFill>
                          <a:schemeClr val="tx1">
                            <a:lumMod val="75000"/>
                            <a:lumOff val="25000"/>
                          </a:schemeClr>
                        </a:solidFill>
                      </a:endParaRPr>
                    </a:p>
                  </a:txBody>
                  <a:tcPr anchor="ctr">
                    <a:solidFill>
                      <a:schemeClr val="accent6">
                        <a:lumMod val="40000"/>
                        <a:lumOff val="60000"/>
                      </a:schemeClr>
                    </a:solidFill>
                  </a:tcPr>
                </a:tc>
                <a:tc>
                  <a:txBody>
                    <a:bodyPr/>
                    <a:lstStyle/>
                    <a:p>
                      <a:pPr algn="l"/>
                      <a:r>
                        <a:rPr lang="zh-CN" altLang="en-US" dirty="0" smtClean="0">
                          <a:solidFill>
                            <a:schemeClr val="tx1">
                              <a:lumMod val="75000"/>
                              <a:lumOff val="25000"/>
                            </a:schemeClr>
                          </a:solidFill>
                        </a:rPr>
                        <a:t>教师画像</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专利著作</a:t>
                      </a:r>
                      <a:r>
                        <a:rPr lang="en-US" altLang="zh-CN" dirty="0" smtClean="0">
                          <a:solidFill>
                            <a:schemeClr val="tx1">
                              <a:lumMod val="75000"/>
                              <a:lumOff val="25000"/>
                            </a:schemeClr>
                          </a:solidFill>
                        </a:rPr>
                        <a:t>/</a:t>
                      </a:r>
                      <a:r>
                        <a:rPr lang="zh-CN" altLang="en-US" dirty="0" smtClean="0">
                          <a:solidFill>
                            <a:schemeClr val="tx1">
                              <a:lumMod val="75000"/>
                              <a:lumOff val="25000"/>
                            </a:schemeClr>
                          </a:solidFill>
                        </a:rPr>
                        <a:t>著作等</a:t>
                      </a:r>
                      <a:endParaRPr lang="zh-CN" altLang="en-US" dirty="0">
                        <a:solidFill>
                          <a:schemeClr val="tx1">
                            <a:lumMod val="75000"/>
                            <a:lumOff val="25000"/>
                          </a:schemeClr>
                        </a:solidFill>
                      </a:endParaRPr>
                    </a:p>
                  </a:txBody>
                  <a:tcPr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科研办审批</a:t>
                      </a:r>
                    </a:p>
                  </a:txBody>
                  <a:tcPr anchor="ctr">
                    <a:solidFill>
                      <a:schemeClr val="bg1">
                        <a:lumMod val="85000"/>
                      </a:schemeClr>
                    </a:solidFill>
                  </a:tcPr>
                </a:tc>
                <a:extLst>
                  <a:ext uri="{0D108BD9-81ED-4DB2-BD59-A6C34878D82A}">
                    <a16:rowId xmlns="" xmlns:a16="http://schemas.microsoft.com/office/drawing/2014/main" val="10003"/>
                  </a:ext>
                </a:extLst>
              </a:tr>
              <a:tr h="679462">
                <a:tc>
                  <a:txBody>
                    <a:bodyPr/>
                    <a:lstStyle/>
                    <a:p>
                      <a:pPr algn="l"/>
                      <a:r>
                        <a:rPr lang="zh-CN" altLang="en-US" sz="1800" kern="1200" dirty="0" smtClean="0">
                          <a:solidFill>
                            <a:schemeClr val="tx1">
                              <a:lumMod val="75000"/>
                              <a:lumOff val="25000"/>
                            </a:schemeClr>
                          </a:solidFill>
                          <a:latin typeface="+mn-lt"/>
                          <a:ea typeface="+mn-ea"/>
                          <a:cs typeface="+mn-cs"/>
                        </a:rPr>
                        <a:t>任现职以来被省部级及以上党政机关采纳的咨询报告</a:t>
                      </a:r>
                      <a:endParaRPr lang="zh-CN" altLang="en-US" sz="1800" kern="1200" dirty="0">
                        <a:solidFill>
                          <a:schemeClr val="tx1">
                            <a:lumMod val="75000"/>
                            <a:lumOff val="25000"/>
                          </a:schemeClr>
                        </a:solidFill>
                        <a:latin typeface="+mn-lt"/>
                        <a:ea typeface="+mn-ea"/>
                        <a:cs typeface="+mn-cs"/>
                      </a:endParaRPr>
                    </a:p>
                  </a:txBody>
                  <a:tcPr anchor="ctr">
                    <a:solidFill>
                      <a:schemeClr val="accent6">
                        <a:lumMod val="40000"/>
                        <a:lumOff val="60000"/>
                      </a:schemeClr>
                    </a:solidFill>
                  </a:tcPr>
                </a:tc>
                <a:tc>
                  <a:txBody>
                    <a:bodyPr/>
                    <a:lstStyle/>
                    <a:p>
                      <a:pPr algn="l"/>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专利著作</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决策咨询</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algn="l"/>
                      <a:r>
                        <a:rPr lang="zh-CN" altLang="en-US" dirty="0" smtClean="0">
                          <a:solidFill>
                            <a:schemeClr val="tx1">
                              <a:lumMod val="75000"/>
                              <a:lumOff val="25000"/>
                            </a:schemeClr>
                          </a:solidFill>
                        </a:rPr>
                        <a:t>科研、本教、</a:t>
                      </a:r>
                      <a:endParaRPr lang="en-US" altLang="zh-CN" dirty="0" smtClean="0">
                        <a:solidFill>
                          <a:schemeClr val="tx1">
                            <a:lumMod val="75000"/>
                            <a:lumOff val="25000"/>
                          </a:schemeClr>
                        </a:solidFill>
                      </a:endParaRPr>
                    </a:p>
                    <a:p>
                      <a:pPr algn="l"/>
                      <a:r>
                        <a:rPr lang="zh-CN" altLang="en-US" dirty="0" smtClean="0">
                          <a:solidFill>
                            <a:schemeClr val="tx1">
                              <a:lumMod val="75000"/>
                              <a:lumOff val="25000"/>
                            </a:schemeClr>
                          </a:solidFill>
                        </a:rPr>
                        <a:t>研教审批</a:t>
                      </a:r>
                      <a:endParaRPr lang="zh-CN" altLang="en-US" dirty="0">
                        <a:solidFill>
                          <a:schemeClr val="tx1">
                            <a:lumMod val="75000"/>
                            <a:lumOff val="25000"/>
                          </a:schemeClr>
                        </a:solidFill>
                      </a:endParaRPr>
                    </a:p>
                  </a:txBody>
                  <a:tcPr anchor="ctr">
                    <a:solidFill>
                      <a:schemeClr val="bg1">
                        <a:lumMod val="85000"/>
                      </a:schemeClr>
                    </a:solidFill>
                  </a:tcPr>
                </a:tc>
                <a:extLst>
                  <a:ext uri="{0D108BD9-81ED-4DB2-BD59-A6C34878D82A}">
                    <a16:rowId xmlns="" xmlns:a16="http://schemas.microsoft.com/office/drawing/2014/main" val="3499667070"/>
                  </a:ext>
                </a:extLst>
              </a:tr>
              <a:tr h="679462">
                <a:tc>
                  <a:txBody>
                    <a:bodyPr/>
                    <a:lstStyle/>
                    <a:p>
                      <a:pPr algn="l"/>
                      <a:r>
                        <a:rPr lang="zh-CN" altLang="en-US" sz="1800" kern="1200" dirty="0" smtClean="0">
                          <a:solidFill>
                            <a:schemeClr val="tx1">
                              <a:lumMod val="75000"/>
                              <a:lumOff val="25000"/>
                            </a:schemeClr>
                          </a:solidFill>
                          <a:latin typeface="+mn-lt"/>
                          <a:ea typeface="+mn-ea"/>
                          <a:cs typeface="+mn-cs"/>
                        </a:rPr>
                        <a:t>任现职以来实践作品情况</a:t>
                      </a:r>
                      <a:endParaRPr lang="zh-CN" altLang="en-US" sz="1800" kern="1200" dirty="0">
                        <a:solidFill>
                          <a:schemeClr val="tx1">
                            <a:lumMod val="75000"/>
                            <a:lumOff val="25000"/>
                          </a:schemeClr>
                        </a:solidFill>
                        <a:latin typeface="+mn-lt"/>
                        <a:ea typeface="+mn-ea"/>
                        <a:cs typeface="+mn-cs"/>
                      </a:endParaRPr>
                    </a:p>
                  </a:txBody>
                  <a:tcPr anchor="ctr">
                    <a:solidFill>
                      <a:schemeClr val="accent6">
                        <a:lumMod val="40000"/>
                        <a:lumOff val="60000"/>
                      </a:schemeClr>
                    </a:solidFill>
                  </a:tcPr>
                </a:tc>
                <a:tc>
                  <a:txBody>
                    <a:bodyPr/>
                    <a:lstStyle/>
                    <a:p>
                      <a:pPr algn="l"/>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专利著作</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作品</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algn="l"/>
                      <a:r>
                        <a:rPr lang="zh-CN" altLang="en-US" dirty="0" smtClean="0">
                          <a:solidFill>
                            <a:schemeClr val="tx1">
                              <a:lumMod val="75000"/>
                              <a:lumOff val="25000"/>
                            </a:schemeClr>
                          </a:solidFill>
                        </a:rPr>
                        <a:t>科研、本教、</a:t>
                      </a:r>
                      <a:endParaRPr lang="en-US" altLang="zh-CN" dirty="0" smtClean="0">
                        <a:solidFill>
                          <a:schemeClr val="tx1">
                            <a:lumMod val="75000"/>
                            <a:lumOff val="25000"/>
                          </a:schemeClr>
                        </a:solidFill>
                      </a:endParaRPr>
                    </a:p>
                    <a:p>
                      <a:pPr algn="l"/>
                      <a:r>
                        <a:rPr lang="zh-CN" altLang="en-US" dirty="0" smtClean="0">
                          <a:solidFill>
                            <a:schemeClr val="tx1">
                              <a:lumMod val="75000"/>
                              <a:lumOff val="25000"/>
                            </a:schemeClr>
                          </a:solidFill>
                        </a:rPr>
                        <a:t>研教审批</a:t>
                      </a:r>
                    </a:p>
                  </a:txBody>
                  <a:tcPr anchor="ctr">
                    <a:solidFill>
                      <a:schemeClr val="bg1">
                        <a:lumMod val="85000"/>
                      </a:schemeClr>
                    </a:solidFill>
                  </a:tcPr>
                </a:tc>
                <a:extLst>
                  <a:ext uri="{0D108BD9-81ED-4DB2-BD59-A6C34878D82A}">
                    <a16:rowId xmlns="" xmlns:a16="http://schemas.microsoft.com/office/drawing/2014/main" val="692633964"/>
                  </a:ext>
                </a:extLst>
              </a:tr>
              <a:tr h="388264">
                <a:tc>
                  <a:txBody>
                    <a:bodyPr/>
                    <a:lstStyle/>
                    <a:p>
                      <a:endParaRPr lang="zh-CN" altLang="en-US" dirty="0"/>
                    </a:p>
                  </a:txBody>
                  <a:tcPr anchor="ctr">
                    <a:solidFill>
                      <a:schemeClr val="accent4"/>
                    </a:solidFill>
                  </a:tcPr>
                </a:tc>
                <a:tc>
                  <a:txBody>
                    <a:bodyPr/>
                    <a:lstStyle/>
                    <a:p>
                      <a:endParaRPr lang="zh-CN" altLang="en-US" dirty="0"/>
                    </a:p>
                  </a:txBody>
                  <a:tcPr anchor="ctr">
                    <a:solidFill>
                      <a:schemeClr val="accent4"/>
                    </a:solidFill>
                  </a:tcPr>
                </a:tc>
                <a:tc>
                  <a:txBody>
                    <a:bodyPr/>
                    <a:lstStyle/>
                    <a:p>
                      <a:endParaRPr lang="zh-CN" altLang="en-US" dirty="0"/>
                    </a:p>
                  </a:txBody>
                  <a:tcPr anchor="ctr">
                    <a:solidFill>
                      <a:schemeClr val="accent4"/>
                    </a:solidFill>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21663524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smtClean="0"/>
              <a:t>其他获奖相关指标填报</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16" name="表格 15"/>
          <p:cNvGraphicFramePr>
            <a:graphicFrameLocks noGrp="1"/>
          </p:cNvGraphicFramePr>
          <p:nvPr>
            <p:extLst>
              <p:ext uri="{D42A27DB-BD31-4B8C-83A1-F6EECF244321}">
                <p14:modId xmlns:p14="http://schemas.microsoft.com/office/powerpoint/2010/main" val="1193485382"/>
              </p:ext>
            </p:extLst>
          </p:nvPr>
        </p:nvGraphicFramePr>
        <p:xfrm>
          <a:off x="1725143" y="1176486"/>
          <a:ext cx="9108651" cy="3415612"/>
        </p:xfrm>
        <a:graphic>
          <a:graphicData uri="http://schemas.openxmlformats.org/drawingml/2006/table">
            <a:tbl>
              <a:tblPr firstRow="1" bandRow="1">
                <a:tableStyleId>{5C22544A-7EE6-4342-B048-85BDC9FD1C3A}</a:tableStyleId>
              </a:tblPr>
              <a:tblGrid>
                <a:gridCol w="3163954">
                  <a:extLst>
                    <a:ext uri="{9D8B030D-6E8A-4147-A177-3AD203B41FA5}">
                      <a16:colId xmlns="" xmlns:a16="http://schemas.microsoft.com/office/drawing/2014/main" val="20000"/>
                    </a:ext>
                  </a:extLst>
                </a:gridCol>
                <a:gridCol w="3149693">
                  <a:extLst>
                    <a:ext uri="{9D8B030D-6E8A-4147-A177-3AD203B41FA5}">
                      <a16:colId xmlns="" xmlns:a16="http://schemas.microsoft.com/office/drawing/2014/main" val="20002"/>
                    </a:ext>
                  </a:extLst>
                </a:gridCol>
                <a:gridCol w="2795004">
                  <a:extLst>
                    <a:ext uri="{9D8B030D-6E8A-4147-A177-3AD203B41FA5}">
                      <a16:colId xmlns="" xmlns:a16="http://schemas.microsoft.com/office/drawing/2014/main" val="2923954896"/>
                    </a:ext>
                  </a:extLst>
                </a:gridCol>
              </a:tblGrid>
              <a:tr h="388264">
                <a:tc>
                  <a:txBody>
                    <a:bodyPr/>
                    <a:lstStyle/>
                    <a:p>
                      <a:pPr algn="ctr"/>
                      <a:r>
                        <a:rPr lang="zh-CN" altLang="en-US" dirty="0" smtClean="0"/>
                        <a:t>指标名</a:t>
                      </a:r>
                      <a:endParaRPr lang="zh-CN" altLang="en-US" dirty="0"/>
                    </a:p>
                  </a:txBody>
                  <a:tcPr anchor="ctr">
                    <a:solidFill>
                      <a:schemeClr val="accent2"/>
                    </a:solidFill>
                  </a:tcPr>
                </a:tc>
                <a:tc>
                  <a:txBody>
                    <a:bodyPr/>
                    <a:lstStyle/>
                    <a:p>
                      <a:pPr algn="ctr"/>
                      <a:r>
                        <a:rPr lang="en-US" altLang="zh-CN" dirty="0" smtClean="0"/>
                        <a:t>SA</a:t>
                      </a:r>
                      <a:r>
                        <a:rPr lang="zh-CN" altLang="en-US" dirty="0" smtClean="0"/>
                        <a:t>填报路径</a:t>
                      </a:r>
                      <a:endParaRPr lang="zh-CN" altLang="en-US" dirty="0"/>
                    </a:p>
                  </a:txBody>
                  <a:tcPr anchor="ctr">
                    <a:solidFill>
                      <a:schemeClr val="accent2"/>
                    </a:solidFill>
                  </a:tcPr>
                </a:tc>
                <a:tc>
                  <a:txBody>
                    <a:bodyPr/>
                    <a:lstStyle/>
                    <a:p>
                      <a:pPr algn="ctr"/>
                      <a:r>
                        <a:rPr lang="zh-CN" altLang="en-US" dirty="0" smtClean="0"/>
                        <a:t>备注</a:t>
                      </a:r>
                      <a:endParaRPr lang="zh-CN" altLang="en-US" dirty="0"/>
                    </a:p>
                  </a:txBody>
                  <a:tcPr anchor="ctr">
                    <a:solidFill>
                      <a:schemeClr val="accent2"/>
                    </a:solidFill>
                  </a:tcPr>
                </a:tc>
                <a:extLst>
                  <a:ext uri="{0D108BD9-81ED-4DB2-BD59-A6C34878D82A}">
                    <a16:rowId xmlns="" xmlns:a16="http://schemas.microsoft.com/office/drawing/2014/main" val="10000"/>
                  </a:ext>
                </a:extLst>
              </a:tr>
              <a:tr h="520307">
                <a:tc>
                  <a:txBody>
                    <a:bodyPr/>
                    <a:lstStyle/>
                    <a:p>
                      <a:pPr algn="l"/>
                      <a:r>
                        <a:rPr lang="zh-CN" altLang="en-US" sz="1800" kern="1200" dirty="0" smtClean="0">
                          <a:solidFill>
                            <a:schemeClr val="tx1">
                              <a:lumMod val="75000"/>
                              <a:lumOff val="25000"/>
                            </a:schemeClr>
                          </a:solidFill>
                          <a:latin typeface="+mn-lt"/>
                          <a:ea typeface="+mn-ea"/>
                          <a:cs typeface="+mn-cs"/>
                        </a:rPr>
                        <a:t>任现职以来个人实践作品获奖情况</a:t>
                      </a:r>
                      <a:endParaRPr lang="zh-CN" altLang="en-US" sz="1800" kern="1200" dirty="0">
                        <a:solidFill>
                          <a:schemeClr val="tx1">
                            <a:lumMod val="75000"/>
                            <a:lumOff val="25000"/>
                          </a:schemeClr>
                        </a:solidFill>
                        <a:latin typeface="+mn-lt"/>
                        <a:ea typeface="+mn-ea"/>
                        <a:cs typeface="+mn-cs"/>
                      </a:endParaRPr>
                    </a:p>
                  </a:txBody>
                  <a:tcPr anchor="ctr">
                    <a:solidFill>
                      <a:schemeClr val="accent6">
                        <a:lumMod val="40000"/>
                        <a:lumOff val="60000"/>
                      </a:schemeClr>
                    </a:solidFill>
                  </a:tcPr>
                </a:tc>
                <a:tc>
                  <a:txBody>
                    <a:bodyPr/>
                    <a:lstStyle/>
                    <a:p>
                      <a:pPr algn="ctr"/>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获奖荣誉</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获奖信息</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algn="ctr"/>
                      <a:r>
                        <a:rPr lang="zh-CN" altLang="en-US" dirty="0" smtClean="0">
                          <a:solidFill>
                            <a:schemeClr val="tx1">
                              <a:lumMod val="75000"/>
                              <a:lumOff val="25000"/>
                            </a:schemeClr>
                          </a:solidFill>
                        </a:rPr>
                        <a:t>获奖类别：设计奖（个人实践作品获奖）</a:t>
                      </a:r>
                      <a:endParaRPr lang="zh-CN" altLang="en-US" dirty="0">
                        <a:solidFill>
                          <a:schemeClr val="tx1">
                            <a:lumMod val="75000"/>
                            <a:lumOff val="25000"/>
                          </a:schemeClr>
                        </a:solidFill>
                      </a:endParaRPr>
                    </a:p>
                  </a:txBody>
                  <a:tcPr anchor="ctr">
                    <a:solidFill>
                      <a:schemeClr val="bg1">
                        <a:lumMod val="85000"/>
                      </a:schemeClr>
                    </a:solidFill>
                  </a:tcPr>
                </a:tc>
                <a:extLst>
                  <a:ext uri="{0D108BD9-81ED-4DB2-BD59-A6C34878D82A}">
                    <a16:rowId xmlns="" xmlns:a16="http://schemas.microsoft.com/office/drawing/2014/main" val="10001"/>
                  </a:ext>
                </a:extLst>
              </a:tr>
              <a:tr h="5429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tx1">
                              <a:lumMod val="75000"/>
                              <a:lumOff val="25000"/>
                            </a:schemeClr>
                          </a:solidFill>
                          <a:latin typeface="+mn-lt"/>
                          <a:ea typeface="+mn-ea"/>
                          <a:cs typeface="+mn-cs"/>
                        </a:rPr>
                        <a:t>任现职以来指导学生实践作品获奖情况</a:t>
                      </a:r>
                    </a:p>
                  </a:txBody>
                  <a:tcPr anchor="ctr">
                    <a:solidFill>
                      <a:schemeClr val="accent6">
                        <a:lumMod val="40000"/>
                        <a:lumOff val="60000"/>
                      </a:schemeClr>
                    </a:solidFill>
                  </a:tcPr>
                </a:tc>
                <a:tc>
                  <a:txBody>
                    <a:bodyPr/>
                    <a:lstStyle/>
                    <a:p>
                      <a:pPr algn="ctr"/>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获奖荣誉</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获奖信息</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solidFill>
                          <a:srgbClr val="FF0000"/>
                        </a:solidFill>
                      </a:endParaRPr>
                    </a:p>
                  </a:txBody>
                  <a:tcPr anchor="ctr">
                    <a:solidFill>
                      <a:schemeClr val="bg1">
                        <a:lumMod val="85000"/>
                      </a:schemeClr>
                    </a:solidFill>
                  </a:tcPr>
                </a:tc>
                <a:extLst>
                  <a:ext uri="{0D108BD9-81ED-4DB2-BD59-A6C34878D82A}">
                    <a16:rowId xmlns="" xmlns:a16="http://schemas.microsoft.com/office/drawing/2014/main" val="10002"/>
                  </a:ext>
                </a:extLst>
              </a:tr>
              <a:tr h="679462">
                <a:tc>
                  <a:txBody>
                    <a:bodyPr/>
                    <a:lstStyle/>
                    <a:p>
                      <a:pPr algn="ctr"/>
                      <a:r>
                        <a:rPr lang="zh-CN" altLang="en-US" sz="1800" kern="1200" dirty="0" smtClean="0">
                          <a:solidFill>
                            <a:schemeClr val="tx1">
                              <a:lumMod val="75000"/>
                              <a:lumOff val="25000"/>
                            </a:schemeClr>
                          </a:solidFill>
                          <a:latin typeface="+mn-lt"/>
                          <a:ea typeface="+mn-ea"/>
                          <a:cs typeface="+mn-cs"/>
                        </a:rPr>
                        <a:t>任现职以来指导学生比赛获奖（个人项目）</a:t>
                      </a:r>
                      <a:endParaRPr lang="zh-CN" altLang="en-US" sz="1800" kern="1200" dirty="0">
                        <a:solidFill>
                          <a:schemeClr val="tx1">
                            <a:lumMod val="75000"/>
                            <a:lumOff val="25000"/>
                          </a:schemeClr>
                        </a:solidFill>
                        <a:latin typeface="+mn-lt"/>
                        <a:ea typeface="+mn-ea"/>
                        <a:cs typeface="+mn-cs"/>
                      </a:endParaRPr>
                    </a:p>
                  </a:txBody>
                  <a:tcPr anchor="ctr">
                    <a:solidFill>
                      <a:schemeClr val="accent6">
                        <a:lumMod val="40000"/>
                        <a:lumOff val="60000"/>
                      </a:schemeClr>
                    </a:solidFill>
                  </a:tcPr>
                </a:tc>
                <a:tc>
                  <a:txBody>
                    <a:bodyPr/>
                    <a:lstStyle/>
                    <a:p>
                      <a:pPr algn="ctr"/>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获奖荣誉</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获奖信息</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algn="ctr"/>
                      <a:r>
                        <a:rPr lang="zh-CN" altLang="en-US" dirty="0" smtClean="0">
                          <a:solidFill>
                            <a:schemeClr val="tx1">
                              <a:lumMod val="75000"/>
                              <a:lumOff val="25000"/>
                            </a:schemeClr>
                          </a:solidFill>
                        </a:rPr>
                        <a:t>获奖类型：指导学生获奖     </a:t>
                      </a:r>
                      <a:endParaRPr lang="en-US" altLang="zh-CN" dirty="0" smtClean="0">
                        <a:solidFill>
                          <a:schemeClr val="tx1">
                            <a:lumMod val="75000"/>
                            <a:lumOff val="25000"/>
                          </a:schemeClr>
                        </a:solidFill>
                      </a:endParaRPr>
                    </a:p>
                    <a:p>
                      <a:pPr algn="ctr"/>
                      <a:r>
                        <a:rPr lang="zh-CN" altLang="en-US" dirty="0" smtClean="0">
                          <a:solidFill>
                            <a:schemeClr val="tx1">
                              <a:lumMod val="75000"/>
                              <a:lumOff val="25000"/>
                            </a:schemeClr>
                          </a:solidFill>
                        </a:rPr>
                        <a:t>参赛类型：学生</a:t>
                      </a:r>
                      <a:endParaRPr lang="zh-CN" altLang="en-US" dirty="0">
                        <a:solidFill>
                          <a:schemeClr val="tx1">
                            <a:lumMod val="75000"/>
                            <a:lumOff val="25000"/>
                          </a:schemeClr>
                        </a:solidFill>
                      </a:endParaRPr>
                    </a:p>
                  </a:txBody>
                  <a:tcPr anchor="ctr">
                    <a:solidFill>
                      <a:schemeClr val="bg1">
                        <a:lumMod val="85000"/>
                      </a:schemeClr>
                    </a:solidFill>
                  </a:tcPr>
                </a:tc>
                <a:extLst>
                  <a:ext uri="{0D108BD9-81ED-4DB2-BD59-A6C34878D82A}">
                    <a16:rowId xmlns="" xmlns:a16="http://schemas.microsoft.com/office/drawing/2014/main" val="3499667070"/>
                  </a:ext>
                </a:extLst>
              </a:tr>
              <a:tr h="679462">
                <a:tc>
                  <a:txBody>
                    <a:bodyPr/>
                    <a:lstStyle/>
                    <a:p>
                      <a:pPr algn="ctr"/>
                      <a:r>
                        <a:rPr lang="zh-CN" altLang="en-US" sz="1800" kern="1200" dirty="0" smtClean="0">
                          <a:solidFill>
                            <a:schemeClr val="tx1">
                              <a:lumMod val="75000"/>
                              <a:lumOff val="25000"/>
                            </a:schemeClr>
                          </a:solidFill>
                          <a:latin typeface="+mn-lt"/>
                          <a:ea typeface="+mn-ea"/>
                          <a:cs typeface="+mn-cs"/>
                        </a:rPr>
                        <a:t>任现职以来指导学生比赛获奖（集体项目）</a:t>
                      </a:r>
                      <a:endParaRPr lang="zh-CN" altLang="en-US" sz="1800" kern="1200" dirty="0">
                        <a:solidFill>
                          <a:schemeClr val="tx1">
                            <a:lumMod val="75000"/>
                            <a:lumOff val="25000"/>
                          </a:schemeClr>
                        </a:solidFill>
                        <a:latin typeface="+mn-lt"/>
                        <a:ea typeface="+mn-ea"/>
                        <a:cs typeface="+mn-cs"/>
                      </a:endParaRPr>
                    </a:p>
                  </a:txBody>
                  <a:tcPr anchor="ctr">
                    <a:solidFill>
                      <a:schemeClr val="accent6">
                        <a:lumMod val="40000"/>
                        <a:lumOff val="60000"/>
                      </a:schemeClr>
                    </a:solidFill>
                  </a:tcPr>
                </a:tc>
                <a:tc>
                  <a:txBody>
                    <a:bodyPr/>
                    <a:lstStyle/>
                    <a:p>
                      <a:pPr algn="ctr"/>
                      <a:r>
                        <a:rPr lang="zh-CN" altLang="en-US" sz="1800" kern="1200" dirty="0" smtClean="0">
                          <a:solidFill>
                            <a:schemeClr val="tx1">
                              <a:lumMod val="75000"/>
                              <a:lumOff val="25000"/>
                            </a:schemeClr>
                          </a:solidFill>
                          <a:latin typeface="+mn-lt"/>
                          <a:ea typeface="+mn-ea"/>
                          <a:cs typeface="+mn-cs"/>
                        </a:rPr>
                        <a:t>教师画像</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获奖荣誉</a:t>
                      </a:r>
                      <a:r>
                        <a:rPr lang="en-US" altLang="zh-CN" sz="1800" kern="1200" dirty="0" smtClean="0">
                          <a:solidFill>
                            <a:schemeClr val="tx1">
                              <a:lumMod val="75000"/>
                              <a:lumOff val="25000"/>
                            </a:schemeClr>
                          </a:solidFill>
                          <a:latin typeface="+mn-lt"/>
                          <a:ea typeface="+mn-ea"/>
                          <a:cs typeface="+mn-cs"/>
                        </a:rPr>
                        <a:t>/</a:t>
                      </a:r>
                      <a:r>
                        <a:rPr lang="zh-CN" altLang="en-US" sz="1800" kern="1200" dirty="0" smtClean="0">
                          <a:solidFill>
                            <a:schemeClr val="tx1">
                              <a:lumMod val="75000"/>
                              <a:lumOff val="25000"/>
                            </a:schemeClr>
                          </a:solidFill>
                          <a:latin typeface="+mn-lt"/>
                          <a:ea typeface="+mn-ea"/>
                          <a:cs typeface="+mn-cs"/>
                        </a:rPr>
                        <a:t>获奖信息</a:t>
                      </a:r>
                      <a:endParaRPr lang="zh-CN" altLang="en-US" sz="1800" kern="1200" dirty="0">
                        <a:solidFill>
                          <a:schemeClr val="tx1">
                            <a:lumMod val="75000"/>
                            <a:lumOff val="25000"/>
                          </a:schemeClr>
                        </a:solidFill>
                        <a:latin typeface="+mn-lt"/>
                        <a:ea typeface="+mn-ea"/>
                        <a:cs typeface="+mn-cs"/>
                      </a:endParaRPr>
                    </a:p>
                  </a:txBody>
                  <a:tcPr anchor="ctr">
                    <a:solidFill>
                      <a:schemeClr val="bg1">
                        <a:lumMod val="85000"/>
                      </a:schemeClr>
                    </a:solidFill>
                  </a:tcPr>
                </a:tc>
                <a:tc>
                  <a:txBody>
                    <a:bodyPr/>
                    <a:lstStyle/>
                    <a:p>
                      <a:pPr algn="ctr"/>
                      <a:r>
                        <a:rPr lang="zh-CN" altLang="en-US" dirty="0" smtClean="0">
                          <a:solidFill>
                            <a:schemeClr val="tx1">
                              <a:lumMod val="75000"/>
                              <a:lumOff val="25000"/>
                            </a:schemeClr>
                          </a:solidFill>
                        </a:rPr>
                        <a:t>获奖类型：指导学生获奖     参赛类型：团体</a:t>
                      </a:r>
                      <a:endParaRPr lang="zh-CN" altLang="en-US" dirty="0">
                        <a:solidFill>
                          <a:schemeClr val="tx1">
                            <a:lumMod val="75000"/>
                            <a:lumOff val="25000"/>
                          </a:schemeClr>
                        </a:solidFill>
                      </a:endParaRPr>
                    </a:p>
                  </a:txBody>
                  <a:tcPr anchor="ctr">
                    <a:solidFill>
                      <a:schemeClr val="bg1">
                        <a:lumMod val="85000"/>
                      </a:schemeClr>
                    </a:solidFill>
                  </a:tcPr>
                </a:tc>
                <a:extLst>
                  <a:ext uri="{0D108BD9-81ED-4DB2-BD59-A6C34878D82A}">
                    <a16:rowId xmlns="" xmlns:a16="http://schemas.microsoft.com/office/drawing/2014/main" val="692633964"/>
                  </a:ext>
                </a:extLst>
              </a:tr>
              <a:tr h="388264">
                <a:tc>
                  <a:txBody>
                    <a:bodyPr/>
                    <a:lstStyle/>
                    <a:p>
                      <a:endParaRPr lang="zh-CN" altLang="en-US" dirty="0"/>
                    </a:p>
                  </a:txBody>
                  <a:tcPr anchor="ctr">
                    <a:solidFill>
                      <a:schemeClr val="accent4"/>
                    </a:solidFill>
                  </a:tcPr>
                </a:tc>
                <a:tc>
                  <a:txBody>
                    <a:bodyPr/>
                    <a:lstStyle/>
                    <a:p>
                      <a:endParaRPr lang="zh-CN" altLang="en-US" dirty="0"/>
                    </a:p>
                  </a:txBody>
                  <a:tcPr anchor="ctr">
                    <a:solidFill>
                      <a:schemeClr val="accent4"/>
                    </a:solidFill>
                  </a:tcPr>
                </a:tc>
                <a:tc>
                  <a:txBody>
                    <a:bodyPr/>
                    <a:lstStyle/>
                    <a:p>
                      <a:endParaRPr lang="zh-CN" altLang="en-US" dirty="0"/>
                    </a:p>
                  </a:txBody>
                  <a:tcPr anchor="ctr">
                    <a:solidFill>
                      <a:schemeClr val="accent4"/>
                    </a:solidFill>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24348662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r>
              <a:rPr lang="zh-CN" altLang="en-US" dirty="0" smtClean="0"/>
              <a:t>科研项目补充说明</a:t>
            </a:r>
            <a:endParaRPr lang="zh-CN" altLang="en-US" dirty="0"/>
          </a:p>
        </p:txBody>
      </p:sp>
      <p:sp>
        <p:nvSpPr>
          <p:cNvPr id="4" name="文本占位符 3"/>
          <p:cNvSpPr>
            <a:spLocks noGrp="1"/>
          </p:cNvSpPr>
          <p:nvPr>
            <p:ph type="body" sz="quarter" idx="12"/>
          </p:nvPr>
        </p:nvSpPr>
        <p:spPr/>
        <p:txBody>
          <a:bodyPr/>
          <a:lstStyle/>
          <a:p>
            <a:endParaRPr lang="zh-CN" altLang="en-US"/>
          </a:p>
        </p:txBody>
      </p:sp>
      <p:sp>
        <p:nvSpPr>
          <p:cNvPr id="5" name="文本占位符 4"/>
          <p:cNvSpPr>
            <a:spLocks noGrp="1"/>
          </p:cNvSpPr>
          <p:nvPr>
            <p:ph type="body" sz="quarter" idx="13"/>
          </p:nvPr>
        </p:nvSpPr>
        <p:spPr/>
        <p:txBody>
          <a:bodyPr/>
          <a:lstStyle/>
          <a:p>
            <a:endParaRPr lang="zh-CN" altLang="en-US"/>
          </a:p>
        </p:txBody>
      </p:sp>
      <p:sp>
        <p:nvSpPr>
          <p:cNvPr id="10" name="文本占位符 9"/>
          <p:cNvSpPr>
            <a:spLocks noGrp="1"/>
          </p:cNvSpPr>
          <p:nvPr>
            <p:ph type="body" sz="quarter" idx="14"/>
          </p:nvPr>
        </p:nvSpPr>
        <p:spPr/>
        <p:txBody>
          <a:bodyPr/>
          <a:lstStyle/>
          <a:p>
            <a:r>
              <a:rPr lang="zh-CN" altLang="en-US" dirty="0" smtClean="0"/>
              <a:t>以下系列可在界面</a:t>
            </a:r>
            <a:r>
              <a:rPr lang="zh-CN" altLang="en-US" dirty="0"/>
              <a:t>中</a:t>
            </a:r>
            <a:r>
              <a:rPr lang="zh-CN" altLang="en-US" dirty="0" smtClean="0"/>
              <a:t>自增科研项目数据</a:t>
            </a:r>
            <a:endParaRPr lang="zh-CN" altLang="en-US" dirty="0"/>
          </a:p>
        </p:txBody>
      </p:sp>
      <p:graphicFrame>
        <p:nvGraphicFramePr>
          <p:cNvPr id="40" name="表格 39"/>
          <p:cNvGraphicFramePr>
            <a:graphicFrameLocks noGrp="1"/>
          </p:cNvGraphicFramePr>
          <p:nvPr>
            <p:extLst/>
          </p:nvPr>
        </p:nvGraphicFramePr>
        <p:xfrm>
          <a:off x="304800" y="1418555"/>
          <a:ext cx="6300000" cy="4754880"/>
        </p:xfrm>
        <a:graphic>
          <a:graphicData uri="http://schemas.openxmlformats.org/drawingml/2006/table">
            <a:tbl>
              <a:tblPr firstRow="1" bandRow="1">
                <a:tableStyleId>{5C22544A-7EE6-4342-B048-85BDC9FD1C3A}</a:tableStyleId>
              </a:tblPr>
              <a:tblGrid>
                <a:gridCol w="2010302">
                  <a:extLst>
                    <a:ext uri="{9D8B030D-6E8A-4147-A177-3AD203B41FA5}">
                      <a16:colId xmlns:a16="http://schemas.microsoft.com/office/drawing/2014/main" xmlns="" val="20000"/>
                    </a:ext>
                  </a:extLst>
                </a:gridCol>
                <a:gridCol w="2144849"/>
                <a:gridCol w="2144849">
                  <a:extLst>
                    <a:ext uri="{9D8B030D-6E8A-4147-A177-3AD203B41FA5}">
                      <a16:colId xmlns:a16="http://schemas.microsoft.com/office/drawing/2014/main" xmlns="" val="20002"/>
                    </a:ext>
                  </a:extLst>
                </a:gridCol>
              </a:tblGrid>
              <a:tr h="360000">
                <a:tc>
                  <a:txBody>
                    <a:bodyPr/>
                    <a:lstStyle/>
                    <a:p>
                      <a:pPr algn="ctr"/>
                      <a:r>
                        <a:rPr lang="zh-CN" altLang="en-US" dirty="0" smtClean="0"/>
                        <a:t>系列</a:t>
                      </a:r>
                      <a:endParaRPr lang="zh-CN" altLang="en-US" dirty="0"/>
                    </a:p>
                  </a:txBody>
                  <a:tcPr>
                    <a:solidFill>
                      <a:schemeClr val="accent2"/>
                    </a:solidFill>
                  </a:tcPr>
                </a:tc>
                <a:tc>
                  <a:txBody>
                    <a:bodyPr/>
                    <a:lstStyle/>
                    <a:p>
                      <a:pPr algn="ctr"/>
                      <a:r>
                        <a:rPr lang="zh-CN" altLang="en-US" dirty="0" smtClean="0"/>
                        <a:t>二级单位审核</a:t>
                      </a:r>
                      <a:endParaRPr lang="zh-CN" altLang="en-US" dirty="0"/>
                    </a:p>
                  </a:txBody>
                  <a:tcPr>
                    <a:solidFill>
                      <a:schemeClr val="accent2"/>
                    </a:solidFill>
                  </a:tcPr>
                </a:tc>
                <a:tc>
                  <a:txBody>
                    <a:bodyPr/>
                    <a:lstStyle/>
                    <a:p>
                      <a:pPr algn="ctr"/>
                      <a:r>
                        <a:rPr lang="zh-CN" altLang="en-US" dirty="0" smtClean="0"/>
                        <a:t>学校职能部门审批</a:t>
                      </a:r>
                      <a:endParaRPr lang="zh-CN" altLang="en-US" dirty="0"/>
                    </a:p>
                  </a:txBody>
                  <a:tcPr>
                    <a:solidFill>
                      <a:schemeClr val="accent2"/>
                    </a:solidFill>
                  </a:tcPr>
                </a:tc>
                <a:extLst>
                  <a:ext uri="{0D108BD9-81ED-4DB2-BD59-A6C34878D82A}">
                    <a16:rowId xmlns:a16="http://schemas.microsoft.com/office/drawing/2014/main" xmlns="" val="10000"/>
                  </a:ext>
                </a:extLst>
              </a:tr>
              <a:tr h="360000">
                <a:tc>
                  <a:txBody>
                    <a:bodyPr/>
                    <a:lstStyle/>
                    <a:p>
                      <a:pPr algn="ctr"/>
                      <a:r>
                        <a:rPr lang="zh-CN" altLang="en-US" dirty="0" smtClean="0">
                          <a:solidFill>
                            <a:schemeClr val="tx1">
                              <a:lumMod val="75000"/>
                              <a:lumOff val="25000"/>
                            </a:schemeClr>
                          </a:solidFill>
                        </a:rPr>
                        <a:t>思政系列</a:t>
                      </a:r>
                      <a:endParaRPr lang="zh-CN" altLang="en-US" dirty="0">
                        <a:solidFill>
                          <a:schemeClr val="tx1">
                            <a:lumMod val="75000"/>
                            <a:lumOff val="25000"/>
                          </a:schemeClr>
                        </a:solidFill>
                      </a:endParaRPr>
                    </a:p>
                  </a:txBody>
                  <a:tcPr>
                    <a:solidFill>
                      <a:schemeClr val="accent6">
                        <a:lumMod val="40000"/>
                        <a:lumOff val="60000"/>
                      </a:schemeClr>
                    </a:solidFill>
                  </a:tcPr>
                </a:tc>
                <a:tc rowSpan="11">
                  <a:txBody>
                    <a:bodyPr/>
                    <a:lstStyle/>
                    <a:p>
                      <a:pPr algn="ctr"/>
                      <a:r>
                        <a:rPr lang="zh-CN" altLang="en-US" dirty="0" smtClean="0">
                          <a:solidFill>
                            <a:schemeClr val="tx1">
                              <a:lumMod val="75000"/>
                              <a:lumOff val="25000"/>
                            </a:schemeClr>
                          </a:solidFill>
                        </a:rPr>
                        <a:t>二级单位科研口</a:t>
                      </a:r>
                      <a:endParaRPr lang="zh-CN" altLang="en-US" dirty="0">
                        <a:solidFill>
                          <a:schemeClr val="tx1">
                            <a:lumMod val="75000"/>
                            <a:lumOff val="25000"/>
                          </a:schemeClr>
                        </a:solidFill>
                      </a:endParaRPr>
                    </a:p>
                  </a:txBody>
                  <a:tcPr anchor="ctr">
                    <a:solidFill>
                      <a:schemeClr val="bg1">
                        <a:lumMod val="85000"/>
                      </a:schemeClr>
                    </a:solidFill>
                  </a:tcPr>
                </a:tc>
                <a:tc>
                  <a:txBody>
                    <a:bodyPr/>
                    <a:lstStyle/>
                    <a:p>
                      <a:pPr algn="ctr"/>
                      <a:r>
                        <a:rPr lang="zh-CN" altLang="en-US" dirty="0" smtClean="0">
                          <a:solidFill>
                            <a:schemeClr val="tx1">
                              <a:lumMod val="75000"/>
                              <a:lumOff val="25000"/>
                            </a:schemeClr>
                          </a:solidFill>
                        </a:rPr>
                        <a:t>学指委</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001"/>
                  </a:ext>
                </a:extLst>
              </a:tr>
              <a:tr h="360000">
                <a:tc>
                  <a:txBody>
                    <a:bodyPr/>
                    <a:lstStyle/>
                    <a:p>
                      <a:pPr algn="ctr"/>
                      <a:r>
                        <a:rPr lang="zh-CN" altLang="en-US" dirty="0" smtClean="0">
                          <a:solidFill>
                            <a:schemeClr val="tx1">
                              <a:lumMod val="75000"/>
                              <a:lumOff val="25000"/>
                            </a:schemeClr>
                          </a:solidFill>
                        </a:rPr>
                        <a:t>高教管理系列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solidFill>
                          <a:schemeClr val="tx1">
                            <a:lumMod val="75000"/>
                            <a:lumOff val="25000"/>
                          </a:schemeClr>
                        </a:solidFil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机关党委</a:t>
                      </a:r>
                    </a:p>
                  </a:txBody>
                  <a:tcPr>
                    <a:solidFill>
                      <a:schemeClr val="bg1">
                        <a:lumMod val="85000"/>
                      </a:schemeClr>
                    </a:solidFill>
                  </a:tcPr>
                </a:tc>
                <a:extLst>
                  <a:ext uri="{0D108BD9-81ED-4DB2-BD59-A6C34878D82A}">
                    <a16:rowId xmlns:a16="http://schemas.microsoft.com/office/drawing/2014/main" xmlns="" val="10002"/>
                  </a:ext>
                </a:extLst>
              </a:tr>
              <a:tr h="360000">
                <a:tc>
                  <a:txBody>
                    <a:bodyPr/>
                    <a:lstStyle/>
                    <a:p>
                      <a:pPr algn="ctr"/>
                      <a:r>
                        <a:rPr lang="zh-CN" altLang="en-US" dirty="0" smtClean="0">
                          <a:solidFill>
                            <a:schemeClr val="tx1">
                              <a:lumMod val="75000"/>
                              <a:lumOff val="25000"/>
                            </a:schemeClr>
                          </a:solidFill>
                        </a:rPr>
                        <a:t>技术转移系列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solidFill>
                          <a:schemeClr val="tx1">
                            <a:lumMod val="75000"/>
                            <a:lumOff val="25000"/>
                          </a:schemeClr>
                        </a:solidFil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产研院</a:t>
                      </a:r>
                    </a:p>
                  </a:txBody>
                  <a:tcPr>
                    <a:solidFill>
                      <a:schemeClr val="bg1">
                        <a:lumMod val="85000"/>
                      </a:schemeClr>
                    </a:solidFill>
                  </a:tcPr>
                </a:tc>
                <a:extLst>
                  <a:ext uri="{0D108BD9-81ED-4DB2-BD59-A6C34878D82A}">
                    <a16:rowId xmlns:a16="http://schemas.microsoft.com/office/drawing/2014/main" xmlns="" val="2844331425"/>
                  </a:ext>
                </a:extLst>
              </a:tr>
              <a:tr h="360000">
                <a:tc>
                  <a:txBody>
                    <a:bodyPr/>
                    <a:lstStyle/>
                    <a:p>
                      <a:pPr algn="ctr"/>
                      <a:r>
                        <a:rPr lang="zh-CN" altLang="en-US" dirty="0" smtClean="0">
                          <a:solidFill>
                            <a:schemeClr val="tx1">
                              <a:lumMod val="75000"/>
                              <a:lumOff val="25000"/>
                            </a:schemeClr>
                          </a:solidFill>
                        </a:rPr>
                        <a:t>成果转化系列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产研院</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003"/>
                  </a:ext>
                </a:extLst>
              </a:tr>
              <a:tr h="360000">
                <a:tc>
                  <a:txBody>
                    <a:bodyPr/>
                    <a:lstStyle/>
                    <a:p>
                      <a:pPr algn="ctr"/>
                      <a:r>
                        <a:rPr lang="zh-CN" altLang="en-US" dirty="0" smtClean="0">
                          <a:solidFill>
                            <a:schemeClr val="tx1">
                              <a:lumMod val="75000"/>
                              <a:lumOff val="25000"/>
                            </a:schemeClr>
                          </a:solidFill>
                        </a:rPr>
                        <a:t>农业推广系列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产研院</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004"/>
                  </a:ext>
                </a:extLst>
              </a:tr>
              <a:tr h="360000">
                <a:tc>
                  <a:txBody>
                    <a:bodyPr/>
                    <a:lstStyle/>
                    <a:p>
                      <a:pPr algn="ctr"/>
                      <a:r>
                        <a:rPr lang="zh-CN" altLang="en-US" dirty="0" smtClean="0">
                          <a:solidFill>
                            <a:schemeClr val="tx1">
                              <a:lumMod val="75000"/>
                              <a:lumOff val="25000"/>
                            </a:schemeClr>
                          </a:solidFill>
                        </a:rPr>
                        <a:t>实验系列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资实处</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005"/>
                  </a:ext>
                </a:extLst>
              </a:tr>
              <a:tr h="360000">
                <a:tc>
                  <a:txBody>
                    <a:bodyPr/>
                    <a:lstStyle/>
                    <a:p>
                      <a:pPr algn="ctr"/>
                      <a:r>
                        <a:rPr lang="zh-CN" altLang="en-US" dirty="0" smtClean="0">
                          <a:solidFill>
                            <a:schemeClr val="tx1">
                              <a:lumMod val="75000"/>
                              <a:lumOff val="25000"/>
                            </a:schemeClr>
                          </a:solidFill>
                        </a:rPr>
                        <a:t>工程系列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资实处</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007"/>
                  </a:ext>
                </a:extLst>
              </a:tr>
              <a:tr h="360000">
                <a:tc>
                  <a:txBody>
                    <a:bodyPr/>
                    <a:lstStyle/>
                    <a:p>
                      <a:pPr algn="ctr"/>
                      <a:r>
                        <a:rPr lang="zh-CN" altLang="en-US" dirty="0" smtClean="0">
                          <a:solidFill>
                            <a:schemeClr val="tx1">
                              <a:lumMod val="75000"/>
                              <a:lumOff val="25000"/>
                            </a:schemeClr>
                          </a:solidFill>
                        </a:rPr>
                        <a:t>教学系列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人力资源处</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087399543"/>
                  </a:ext>
                </a:extLst>
              </a:tr>
              <a:tr h="360000">
                <a:tc>
                  <a:txBody>
                    <a:bodyPr/>
                    <a:lstStyle/>
                    <a:p>
                      <a:pPr algn="ctr"/>
                      <a:r>
                        <a:rPr lang="zh-CN" altLang="en-US" dirty="0" smtClean="0">
                          <a:solidFill>
                            <a:schemeClr val="tx1">
                              <a:lumMod val="75000"/>
                              <a:lumOff val="25000"/>
                            </a:schemeClr>
                          </a:solidFill>
                        </a:rPr>
                        <a:t>图情系列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algn="ctr"/>
                      <a:endParaRPr lang="zh-CN" altLang="en-US" dirty="0">
                        <a:solidFill>
                          <a:schemeClr val="tx1">
                            <a:lumMod val="75000"/>
                            <a:lumOff val="25000"/>
                          </a:schemeClr>
                        </a:solidFill>
                      </a:endParaRPr>
                    </a:p>
                  </a:txBody>
                  <a:tcPr>
                    <a:solidFill>
                      <a:schemeClr val="bg1">
                        <a:lumMod val="85000"/>
                      </a:schemeClr>
                    </a:solidFill>
                  </a:tcPr>
                </a:tc>
                <a:tc>
                  <a:txBody>
                    <a:bodyPr/>
                    <a:lstStyle/>
                    <a:p>
                      <a:pPr algn="ctr"/>
                      <a:r>
                        <a:rPr lang="zh-CN" altLang="en-US" dirty="0" smtClean="0">
                          <a:solidFill>
                            <a:schemeClr val="tx1">
                              <a:lumMod val="75000"/>
                              <a:lumOff val="25000"/>
                            </a:schemeClr>
                          </a:solidFill>
                        </a:rPr>
                        <a:t>人力资源处</a:t>
                      </a:r>
                      <a:endParaRPr lang="zh-CN" altLang="en-US" dirty="0">
                        <a:solidFill>
                          <a:schemeClr val="tx1">
                            <a:lumMod val="75000"/>
                            <a:lumOff val="25000"/>
                          </a:schemeClr>
                        </a:solidFill>
                      </a:endParaRPr>
                    </a:p>
                  </a:txBody>
                  <a:tcPr>
                    <a:solidFill>
                      <a:schemeClr val="bg1">
                        <a:lumMod val="85000"/>
                      </a:schemeClr>
                    </a:solidFill>
                  </a:tcPr>
                </a:tc>
                <a:extLst>
                  <a:ext uri="{0D108BD9-81ED-4DB2-BD59-A6C34878D82A}">
                    <a16:rowId xmlns:a16="http://schemas.microsoft.com/office/drawing/2014/main" xmlns="" val="1174694291"/>
                  </a:ext>
                </a:extLst>
              </a:tr>
              <a:tr h="360000">
                <a:tc>
                  <a:txBody>
                    <a:bodyPr/>
                    <a:lstStyle/>
                    <a:p>
                      <a:pPr algn="ctr"/>
                      <a:r>
                        <a:rPr lang="zh-CN" altLang="en-US" dirty="0" smtClean="0">
                          <a:solidFill>
                            <a:schemeClr val="tx1">
                              <a:lumMod val="75000"/>
                              <a:lumOff val="25000"/>
                            </a:schemeClr>
                          </a:solidFill>
                        </a:rPr>
                        <a:t>档案文博系列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solidFill>
                          <a:schemeClr val="tx1">
                            <a:lumMod val="75000"/>
                            <a:lumOff val="25000"/>
                          </a:schemeClr>
                        </a:solidFil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人力资源处</a:t>
                      </a:r>
                    </a:p>
                  </a:txBody>
                  <a:tcPr>
                    <a:solidFill>
                      <a:schemeClr val="bg1">
                        <a:lumMod val="85000"/>
                      </a:schemeClr>
                    </a:solidFill>
                  </a:tcPr>
                </a:tc>
                <a:extLst>
                  <a:ext uri="{0D108BD9-81ED-4DB2-BD59-A6C34878D82A}">
                    <a16:rowId xmlns:a16="http://schemas.microsoft.com/office/drawing/2014/main" xmlns="" val="135322277"/>
                  </a:ext>
                </a:extLst>
              </a:tr>
              <a:tr h="360000">
                <a:tc>
                  <a:txBody>
                    <a:bodyPr/>
                    <a:lstStyle/>
                    <a:p>
                      <a:pPr algn="ctr"/>
                      <a:r>
                        <a:rPr lang="zh-CN" altLang="en-US" dirty="0" smtClean="0">
                          <a:solidFill>
                            <a:schemeClr val="tx1">
                              <a:lumMod val="75000"/>
                              <a:lumOff val="25000"/>
                            </a:schemeClr>
                          </a:solidFill>
                        </a:rPr>
                        <a:t>出版期刊系列</a:t>
                      </a:r>
                      <a:endParaRPr lang="zh-CN" altLang="en-US" dirty="0">
                        <a:solidFill>
                          <a:schemeClr val="tx1">
                            <a:lumMod val="75000"/>
                            <a:lumOff val="25000"/>
                          </a:schemeClr>
                        </a:solidFill>
                      </a:endParaRPr>
                    </a:p>
                  </a:txBody>
                  <a:tcPr>
                    <a:solidFill>
                      <a:schemeClr val="accent6">
                        <a:lumMod val="40000"/>
                        <a:lumOff val="6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solidFill>
                          <a:schemeClr val="tx1">
                            <a:lumMod val="75000"/>
                            <a:lumOff val="25000"/>
                          </a:schemeClr>
                        </a:solidFill>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75000"/>
                              <a:lumOff val="25000"/>
                            </a:schemeClr>
                          </a:solidFill>
                        </a:rPr>
                        <a:t>人力资源处</a:t>
                      </a:r>
                    </a:p>
                  </a:txBody>
                  <a:tcPr>
                    <a:solidFill>
                      <a:schemeClr val="bg1">
                        <a:lumMod val="85000"/>
                      </a:schemeClr>
                    </a:solidFill>
                  </a:tcPr>
                </a:tc>
                <a:extLst>
                  <a:ext uri="{0D108BD9-81ED-4DB2-BD59-A6C34878D82A}">
                    <a16:rowId xmlns:a16="http://schemas.microsoft.com/office/drawing/2014/main" xmlns="" val="494010072"/>
                  </a:ext>
                </a:extLst>
              </a:tr>
              <a:tr h="360000">
                <a:tc>
                  <a:txBody>
                    <a:bodyPr/>
                    <a:lstStyle/>
                    <a:p>
                      <a:endParaRPr lang="zh-CN" altLang="en-US" dirty="0"/>
                    </a:p>
                  </a:txBody>
                  <a:tcPr>
                    <a:solidFill>
                      <a:schemeClr val="accent4"/>
                    </a:solidFill>
                  </a:tcPr>
                </a:tc>
                <a:tc>
                  <a:txBody>
                    <a:bodyPr/>
                    <a:lstStyle/>
                    <a:p>
                      <a:endParaRPr lang="zh-CN" altLang="en-US" dirty="0"/>
                    </a:p>
                  </a:txBody>
                  <a:tcPr>
                    <a:solidFill>
                      <a:schemeClr val="accent4"/>
                    </a:solidFill>
                  </a:tcPr>
                </a:tc>
                <a:tc>
                  <a:txBody>
                    <a:bodyPr/>
                    <a:lstStyle/>
                    <a:p>
                      <a:endParaRPr lang="zh-CN" altLang="en-US" dirty="0"/>
                    </a:p>
                  </a:txBody>
                  <a:tcPr>
                    <a:solidFill>
                      <a:schemeClr val="accent4"/>
                    </a:solidFill>
                  </a:tcPr>
                </a:tc>
                <a:extLst>
                  <a:ext uri="{0D108BD9-81ED-4DB2-BD59-A6C34878D82A}">
                    <a16:rowId xmlns:a16="http://schemas.microsoft.com/office/drawing/2014/main" xmlns="" val="10008"/>
                  </a:ext>
                </a:extLst>
              </a:tr>
            </a:tbl>
          </a:graphicData>
        </a:graphic>
      </p:graphicFrame>
      <p:sp>
        <p:nvSpPr>
          <p:cNvPr id="11" name="矩形 10"/>
          <p:cNvSpPr/>
          <p:nvPr/>
        </p:nvSpPr>
        <p:spPr>
          <a:xfrm>
            <a:off x="6775695" y="1755626"/>
            <a:ext cx="4940055" cy="155447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endParaRPr lang="zh-CN" altLang="en-US" sz="2400" dirty="0">
              <a:solidFill>
                <a:schemeClr val="tx1">
                  <a:lumMod val="75000"/>
                  <a:lumOff val="25000"/>
                </a:schemeClr>
              </a:solidFill>
            </a:endParaRPr>
          </a:p>
        </p:txBody>
      </p:sp>
      <p:sp>
        <p:nvSpPr>
          <p:cNvPr id="12" name="矩形 11"/>
          <p:cNvSpPr/>
          <p:nvPr/>
        </p:nvSpPr>
        <p:spPr>
          <a:xfrm>
            <a:off x="6775695" y="3492988"/>
            <a:ext cx="4940055" cy="155447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endParaRPr lang="zh-CN" altLang="en-US" sz="2400" dirty="0">
              <a:solidFill>
                <a:schemeClr val="tx1">
                  <a:lumMod val="75000"/>
                  <a:lumOff val="25000"/>
                </a:schemeClr>
              </a:solidFill>
            </a:endParaRPr>
          </a:p>
        </p:txBody>
      </p:sp>
      <p:sp>
        <p:nvSpPr>
          <p:cNvPr id="13" name="right-quote-sign_36811"/>
          <p:cNvSpPr>
            <a:spLocks noChangeAspect="1"/>
          </p:cNvSpPr>
          <p:nvPr/>
        </p:nvSpPr>
        <p:spPr bwMode="auto">
          <a:xfrm>
            <a:off x="11393801" y="2962473"/>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14" name="right-quote-sign_36811"/>
          <p:cNvSpPr>
            <a:spLocks noChangeAspect="1"/>
          </p:cNvSpPr>
          <p:nvPr/>
        </p:nvSpPr>
        <p:spPr bwMode="auto">
          <a:xfrm>
            <a:off x="11393801" y="4839433"/>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15" name="平行四边形 14"/>
          <p:cNvSpPr/>
          <p:nvPr/>
        </p:nvSpPr>
        <p:spPr>
          <a:xfrm>
            <a:off x="7053369" y="1872332"/>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平行四边形 15"/>
          <p:cNvSpPr/>
          <p:nvPr/>
        </p:nvSpPr>
        <p:spPr>
          <a:xfrm>
            <a:off x="7053369" y="3612646"/>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6898710" y="2238990"/>
            <a:ext cx="4876800" cy="572464"/>
          </a:xfrm>
          <a:prstGeom prst="rect">
            <a:avLst/>
          </a:prstGeom>
        </p:spPr>
        <p:txBody>
          <a:bodyPr wrap="square">
            <a:spAutoFit/>
          </a:bodyPr>
          <a:lstStyle/>
          <a:p>
            <a:pPr lvl="0">
              <a:lnSpc>
                <a:spcPct val="130000"/>
              </a:lnSpc>
            </a:pPr>
            <a:r>
              <a:rPr lang="zh-CN" altLang="en-US" sz="2400" dirty="0" smtClean="0">
                <a:solidFill>
                  <a:schemeClr val="tx1">
                    <a:lumMod val="75000"/>
                    <a:lumOff val="25000"/>
                  </a:schemeClr>
                </a:solidFill>
              </a:rPr>
              <a:t>一级审批为二级单位科研口审批人</a:t>
            </a:r>
            <a:endParaRPr lang="zh-CN" altLang="en-US" sz="2400" dirty="0">
              <a:solidFill>
                <a:srgbClr val="000000">
                  <a:lumMod val="75000"/>
                  <a:lumOff val="25000"/>
                </a:srgbClr>
              </a:solidFill>
            </a:endParaRPr>
          </a:p>
        </p:txBody>
      </p:sp>
      <p:sp>
        <p:nvSpPr>
          <p:cNvPr id="17" name="矩形 16"/>
          <p:cNvSpPr/>
          <p:nvPr/>
        </p:nvSpPr>
        <p:spPr>
          <a:xfrm>
            <a:off x="6719409" y="3933034"/>
            <a:ext cx="5062707" cy="572464"/>
          </a:xfrm>
          <a:prstGeom prst="rect">
            <a:avLst/>
          </a:prstGeom>
        </p:spPr>
        <p:txBody>
          <a:bodyPr wrap="square">
            <a:spAutoFit/>
          </a:bodyPr>
          <a:lstStyle/>
          <a:p>
            <a:pPr lvl="0">
              <a:lnSpc>
                <a:spcPct val="130000"/>
              </a:lnSpc>
            </a:pPr>
            <a:r>
              <a:rPr lang="zh-CN" altLang="en-US" sz="2400" dirty="0" smtClean="0">
                <a:solidFill>
                  <a:schemeClr val="tx1">
                    <a:lumMod val="75000"/>
                    <a:lumOff val="25000"/>
                  </a:schemeClr>
                </a:solidFill>
              </a:rPr>
              <a:t>二级审批为左表所列部处对接审批人</a:t>
            </a:r>
            <a:endParaRPr lang="zh-CN" altLang="en-US" sz="2400" dirty="0">
              <a:solidFill>
                <a:srgbClr val="000000">
                  <a:lumMod val="75000"/>
                  <a:lumOff val="25000"/>
                </a:srgbClr>
              </a:solidFill>
            </a:endParaRPr>
          </a:p>
        </p:txBody>
      </p:sp>
    </p:spTree>
    <p:extLst>
      <p:ext uri="{BB962C8B-B14F-4D97-AF65-F5344CB8AC3E}">
        <p14:creationId xmlns:p14="http://schemas.microsoft.com/office/powerpoint/2010/main" val="2839304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p:cNvSpPr/>
          <p:nvPr/>
        </p:nvSpPr>
        <p:spPr>
          <a:xfrm>
            <a:off x="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6096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4962525" y="-25400"/>
            <a:ext cx="2266950" cy="890247"/>
          </a:xfrm>
          <a:prstGeom prst="rect">
            <a:avLst/>
          </a:prstGeom>
          <a:effectLst>
            <a:outerShdw blurRad="50800" dist="38100" dir="2700000" algn="tl" rotWithShape="0">
              <a:prstClr val="black">
                <a:alpha val="40000"/>
              </a:prstClr>
            </a:outerShdw>
          </a:effectLst>
        </p:spPr>
      </p:pic>
      <p:sp>
        <p:nvSpPr>
          <p:cNvPr id="19" name="文本框 18"/>
          <p:cNvSpPr txBox="1"/>
          <p:nvPr/>
        </p:nvSpPr>
        <p:spPr>
          <a:xfrm>
            <a:off x="3175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01</a:t>
            </a:r>
            <a:endParaRPr lang="zh-CN" altLang="en-US" sz="7200" b="1" dirty="0">
              <a:solidFill>
                <a:schemeClr val="bg2">
                  <a:lumMod val="50000"/>
                </a:schemeClr>
              </a:solidFill>
            </a:endParaRPr>
          </a:p>
        </p:txBody>
      </p:sp>
      <p:sp>
        <p:nvSpPr>
          <p:cNvPr id="20" name="文本框 19"/>
          <p:cNvSpPr txBox="1"/>
          <p:nvPr/>
        </p:nvSpPr>
        <p:spPr>
          <a:xfrm>
            <a:off x="33909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02</a:t>
            </a:r>
            <a:endParaRPr lang="zh-CN" altLang="en-US" sz="7200" b="1" dirty="0">
              <a:solidFill>
                <a:schemeClr val="bg2">
                  <a:lumMod val="50000"/>
                </a:schemeClr>
              </a:solidFill>
            </a:endParaRPr>
          </a:p>
        </p:txBody>
      </p:sp>
      <p:sp>
        <p:nvSpPr>
          <p:cNvPr id="21" name="文本框 20"/>
          <p:cNvSpPr txBox="1"/>
          <p:nvPr/>
        </p:nvSpPr>
        <p:spPr>
          <a:xfrm>
            <a:off x="6426200" y="1422400"/>
            <a:ext cx="1228725" cy="1200329"/>
          </a:xfrm>
          <a:prstGeom prst="rect">
            <a:avLst/>
          </a:prstGeom>
          <a:noFill/>
        </p:spPr>
        <p:txBody>
          <a:bodyPr wrap="square" rtlCol="0">
            <a:spAutoFit/>
          </a:bodyPr>
          <a:lstStyle/>
          <a:p>
            <a:r>
              <a:rPr lang="en-US" altLang="zh-CN" sz="7200" b="1" u="sng" dirty="0">
                <a:solidFill>
                  <a:schemeClr val="bg1"/>
                </a:solidFill>
              </a:rPr>
              <a:t>03</a:t>
            </a:r>
            <a:endParaRPr lang="zh-CN" altLang="en-US" sz="7200" b="1" u="sng" dirty="0">
              <a:solidFill>
                <a:schemeClr val="bg1"/>
              </a:solidFill>
            </a:endParaRPr>
          </a:p>
        </p:txBody>
      </p:sp>
      <p:sp>
        <p:nvSpPr>
          <p:cNvPr id="22" name="文本框 21"/>
          <p:cNvSpPr txBox="1"/>
          <p:nvPr/>
        </p:nvSpPr>
        <p:spPr>
          <a:xfrm>
            <a:off x="948055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04</a:t>
            </a:r>
            <a:endParaRPr lang="zh-CN" altLang="en-US" sz="7200" b="1" dirty="0">
              <a:solidFill>
                <a:schemeClr val="bg2">
                  <a:lumMod val="50000"/>
                </a:schemeClr>
              </a:solidFill>
            </a:endParaRPr>
          </a:p>
        </p:txBody>
      </p:sp>
      <p:sp>
        <p:nvSpPr>
          <p:cNvPr id="23" name="文本框 22"/>
          <p:cNvSpPr txBox="1"/>
          <p:nvPr/>
        </p:nvSpPr>
        <p:spPr>
          <a:xfrm>
            <a:off x="317500" y="2782669"/>
            <a:ext cx="2165226"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基本情况</a:t>
            </a:r>
            <a:endParaRPr lang="zh-CN" altLang="en-US" sz="3600" b="1" dirty="0">
              <a:solidFill>
                <a:schemeClr val="bg2">
                  <a:lumMod val="50000"/>
                </a:schemeClr>
              </a:solidFill>
              <a:latin typeface="+mj-ea"/>
              <a:ea typeface="+mj-ea"/>
            </a:endParaRPr>
          </a:p>
        </p:txBody>
      </p:sp>
      <p:sp>
        <p:nvSpPr>
          <p:cNvPr id="24" name="文本框 23"/>
          <p:cNvSpPr txBox="1"/>
          <p:nvPr/>
        </p:nvSpPr>
        <p:spPr>
          <a:xfrm>
            <a:off x="3390900" y="2782669"/>
            <a:ext cx="2038350"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准备工作</a:t>
            </a:r>
            <a:endParaRPr lang="zh-CN" altLang="en-US" sz="3600" b="1" dirty="0">
              <a:solidFill>
                <a:schemeClr val="bg2">
                  <a:lumMod val="50000"/>
                </a:schemeClr>
              </a:solidFill>
              <a:latin typeface="+mj-ea"/>
              <a:ea typeface="+mj-ea"/>
            </a:endParaRPr>
          </a:p>
        </p:txBody>
      </p:sp>
      <p:sp>
        <p:nvSpPr>
          <p:cNvPr id="25" name="文本框 24"/>
          <p:cNvSpPr txBox="1"/>
          <p:nvPr/>
        </p:nvSpPr>
        <p:spPr>
          <a:xfrm>
            <a:off x="6438899" y="2782669"/>
            <a:ext cx="2023159" cy="646331"/>
          </a:xfrm>
          <a:prstGeom prst="rect">
            <a:avLst/>
          </a:prstGeom>
          <a:noFill/>
        </p:spPr>
        <p:txBody>
          <a:bodyPr wrap="square" rtlCol="0">
            <a:spAutoFit/>
          </a:bodyPr>
          <a:lstStyle/>
          <a:p>
            <a:r>
              <a:rPr lang="zh-CN" altLang="en-US" sz="3600" b="1" dirty="0" smtClean="0">
                <a:solidFill>
                  <a:schemeClr val="bg1"/>
                </a:solidFill>
                <a:latin typeface="+mj-ea"/>
                <a:ea typeface="+mj-ea"/>
              </a:rPr>
              <a:t>操作方式</a:t>
            </a:r>
            <a:endParaRPr lang="zh-CN" altLang="en-US" sz="3600" b="1" dirty="0">
              <a:solidFill>
                <a:schemeClr val="bg1"/>
              </a:solidFill>
              <a:latin typeface="+mj-ea"/>
              <a:ea typeface="+mj-ea"/>
            </a:endParaRPr>
          </a:p>
        </p:txBody>
      </p:sp>
      <p:sp>
        <p:nvSpPr>
          <p:cNvPr id="26" name="文本框 25"/>
          <p:cNvSpPr txBox="1"/>
          <p:nvPr/>
        </p:nvSpPr>
        <p:spPr>
          <a:xfrm>
            <a:off x="9480549" y="2782669"/>
            <a:ext cx="2140321"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填报支持</a:t>
            </a:r>
            <a:endParaRPr lang="zh-CN" altLang="en-US" sz="3600" b="1" dirty="0">
              <a:solidFill>
                <a:schemeClr val="bg2">
                  <a:lumMod val="50000"/>
                </a:schemeClr>
              </a:solidFill>
              <a:latin typeface="+mj-ea"/>
              <a:ea typeface="+mj-ea"/>
            </a:endParaRPr>
          </a:p>
        </p:txBody>
      </p:sp>
      <p:grpSp>
        <p:nvGrpSpPr>
          <p:cNvPr id="31" name="组合 30"/>
          <p:cNvGrpSpPr>
            <a:grpSpLocks noChangeAspect="1"/>
          </p:cNvGrpSpPr>
          <p:nvPr/>
        </p:nvGrpSpPr>
        <p:grpSpPr>
          <a:xfrm>
            <a:off x="1914525" y="5718900"/>
            <a:ext cx="727660" cy="720000"/>
            <a:chOff x="5576480" y="2694586"/>
            <a:chExt cx="1279425" cy="1265957"/>
          </a:xfrm>
          <a:noFill/>
        </p:grpSpPr>
        <p:sp>
          <p:nvSpPr>
            <p:cNvPr id="32" name="Freeform 30"/>
            <p:cNvSpPr/>
            <p:nvPr/>
          </p:nvSpPr>
          <p:spPr bwMode="auto">
            <a:xfrm>
              <a:off x="5576480" y="2694586"/>
              <a:ext cx="1279425" cy="1265957"/>
            </a:xfrm>
            <a:custGeom>
              <a:avLst/>
              <a:gdLst>
                <a:gd name="T0" fmla="*/ 274 w 1221"/>
                <a:gd name="T1" fmla="*/ 1204 h 1205"/>
                <a:gd name="T2" fmla="*/ 13 w 1221"/>
                <a:gd name="T3" fmla="*/ 1205 h 1205"/>
                <a:gd name="T4" fmla="*/ 1 w 1221"/>
                <a:gd name="T5" fmla="*/ 1192 h 1205"/>
                <a:gd name="T6" fmla="*/ 1 w 1221"/>
                <a:gd name="T7" fmla="*/ 1182 h 1205"/>
                <a:gd name="T8" fmla="*/ 1 w 1221"/>
                <a:gd name="T9" fmla="*/ 27 h 1205"/>
                <a:gd name="T10" fmla="*/ 26 w 1221"/>
                <a:gd name="T11" fmla="*/ 1 h 1205"/>
                <a:gd name="T12" fmla="*/ 247 w 1221"/>
                <a:gd name="T13" fmla="*/ 1 h 1205"/>
                <a:gd name="T14" fmla="*/ 269 w 1221"/>
                <a:gd name="T15" fmla="*/ 22 h 1205"/>
                <a:gd name="T16" fmla="*/ 269 w 1221"/>
                <a:gd name="T17" fmla="*/ 248 h 1205"/>
                <a:gd name="T18" fmla="*/ 280 w 1221"/>
                <a:gd name="T19" fmla="*/ 271 h 1205"/>
                <a:gd name="T20" fmla="*/ 297 w 1221"/>
                <a:gd name="T21" fmla="*/ 247 h 1205"/>
                <a:gd name="T22" fmla="*/ 296 w 1221"/>
                <a:gd name="T23" fmla="*/ 25 h 1205"/>
                <a:gd name="T24" fmla="*/ 321 w 1221"/>
                <a:gd name="T25" fmla="*/ 1 h 1205"/>
                <a:gd name="T26" fmla="*/ 901 w 1221"/>
                <a:gd name="T27" fmla="*/ 1 h 1205"/>
                <a:gd name="T28" fmla="*/ 925 w 1221"/>
                <a:gd name="T29" fmla="*/ 24 h 1205"/>
                <a:gd name="T30" fmla="*/ 925 w 1221"/>
                <a:gd name="T31" fmla="*/ 248 h 1205"/>
                <a:gd name="T32" fmla="*/ 939 w 1221"/>
                <a:gd name="T33" fmla="*/ 270 h 1205"/>
                <a:gd name="T34" fmla="*/ 953 w 1221"/>
                <a:gd name="T35" fmla="*/ 249 h 1205"/>
                <a:gd name="T36" fmla="*/ 953 w 1221"/>
                <a:gd name="T37" fmla="*/ 23 h 1205"/>
                <a:gd name="T38" fmla="*/ 973 w 1221"/>
                <a:gd name="T39" fmla="*/ 1 h 1205"/>
                <a:gd name="T40" fmla="*/ 1203 w 1221"/>
                <a:gd name="T41" fmla="*/ 1 h 1205"/>
                <a:gd name="T42" fmla="*/ 1221 w 1221"/>
                <a:gd name="T43" fmla="*/ 18 h 1205"/>
                <a:gd name="T44" fmla="*/ 1221 w 1221"/>
                <a:gd name="T45" fmla="*/ 1188 h 1205"/>
                <a:gd name="T46" fmla="*/ 1204 w 1221"/>
                <a:gd name="T47" fmla="*/ 1205 h 1205"/>
                <a:gd name="T48" fmla="*/ 948 w 1221"/>
                <a:gd name="T49" fmla="*/ 1204 h 1205"/>
                <a:gd name="T50" fmla="*/ 941 w 1221"/>
                <a:gd name="T51" fmla="*/ 1142 h 1205"/>
                <a:gd name="T52" fmla="*/ 941 w 1221"/>
                <a:gd name="T53" fmla="*/ 1135 h 1205"/>
                <a:gd name="T54" fmla="*/ 943 w 1221"/>
                <a:gd name="T55" fmla="*/ 1061 h 1205"/>
                <a:gd name="T56" fmla="*/ 943 w 1221"/>
                <a:gd name="T57" fmla="*/ 625 h 1205"/>
                <a:gd name="T58" fmla="*/ 910 w 1221"/>
                <a:gd name="T59" fmla="*/ 591 h 1205"/>
                <a:gd name="T60" fmla="*/ 878 w 1221"/>
                <a:gd name="T61" fmla="*/ 556 h 1205"/>
                <a:gd name="T62" fmla="*/ 859 w 1221"/>
                <a:gd name="T63" fmla="*/ 506 h 1205"/>
                <a:gd name="T64" fmla="*/ 808 w 1221"/>
                <a:gd name="T65" fmla="*/ 455 h 1205"/>
                <a:gd name="T66" fmla="*/ 761 w 1221"/>
                <a:gd name="T67" fmla="*/ 435 h 1205"/>
                <a:gd name="T68" fmla="*/ 723 w 1221"/>
                <a:gd name="T69" fmla="*/ 400 h 1205"/>
                <a:gd name="T70" fmla="*/ 702 w 1221"/>
                <a:gd name="T71" fmla="*/ 379 h 1205"/>
                <a:gd name="T72" fmla="*/ 520 w 1221"/>
                <a:gd name="T73" fmla="*/ 379 h 1205"/>
                <a:gd name="T74" fmla="*/ 499 w 1221"/>
                <a:gd name="T75" fmla="*/ 400 h 1205"/>
                <a:gd name="T76" fmla="*/ 463 w 1221"/>
                <a:gd name="T77" fmla="*/ 435 h 1205"/>
                <a:gd name="T78" fmla="*/ 413 w 1221"/>
                <a:gd name="T79" fmla="*/ 455 h 1205"/>
                <a:gd name="T80" fmla="*/ 360 w 1221"/>
                <a:gd name="T81" fmla="*/ 509 h 1205"/>
                <a:gd name="T82" fmla="*/ 344 w 1221"/>
                <a:gd name="T83" fmla="*/ 555 h 1205"/>
                <a:gd name="T84" fmla="*/ 310 w 1221"/>
                <a:gd name="T85" fmla="*/ 591 h 1205"/>
                <a:gd name="T86" fmla="*/ 279 w 1221"/>
                <a:gd name="T87" fmla="*/ 623 h 1205"/>
                <a:gd name="T88" fmla="*/ 279 w 1221"/>
                <a:gd name="T89" fmla="*/ 1103 h 1205"/>
                <a:gd name="T90" fmla="*/ 281 w 1221"/>
                <a:gd name="T91" fmla="*/ 1136 h 1205"/>
                <a:gd name="T92" fmla="*/ 274 w 1221"/>
                <a:gd name="T93" fmla="*/ 1204 h 1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1" h="1205">
                  <a:moveTo>
                    <a:pt x="274" y="1204"/>
                  </a:moveTo>
                  <a:cubicBezTo>
                    <a:pt x="187" y="1204"/>
                    <a:pt x="100" y="1204"/>
                    <a:pt x="13" y="1205"/>
                  </a:cubicBezTo>
                  <a:cubicBezTo>
                    <a:pt x="2" y="1205"/>
                    <a:pt x="0" y="1201"/>
                    <a:pt x="1" y="1192"/>
                  </a:cubicBezTo>
                  <a:cubicBezTo>
                    <a:pt x="1" y="1189"/>
                    <a:pt x="1" y="1186"/>
                    <a:pt x="1" y="1182"/>
                  </a:cubicBezTo>
                  <a:cubicBezTo>
                    <a:pt x="1" y="797"/>
                    <a:pt x="1" y="412"/>
                    <a:pt x="1" y="27"/>
                  </a:cubicBezTo>
                  <a:cubicBezTo>
                    <a:pt x="0" y="7"/>
                    <a:pt x="5" y="0"/>
                    <a:pt x="26" y="1"/>
                  </a:cubicBezTo>
                  <a:cubicBezTo>
                    <a:pt x="100" y="2"/>
                    <a:pt x="174" y="2"/>
                    <a:pt x="247" y="1"/>
                  </a:cubicBezTo>
                  <a:cubicBezTo>
                    <a:pt x="264" y="1"/>
                    <a:pt x="269" y="5"/>
                    <a:pt x="269" y="22"/>
                  </a:cubicBezTo>
                  <a:cubicBezTo>
                    <a:pt x="268" y="97"/>
                    <a:pt x="269" y="173"/>
                    <a:pt x="269" y="248"/>
                  </a:cubicBezTo>
                  <a:cubicBezTo>
                    <a:pt x="269" y="257"/>
                    <a:pt x="263" y="271"/>
                    <a:pt x="280" y="271"/>
                  </a:cubicBezTo>
                  <a:cubicBezTo>
                    <a:pt x="299" y="272"/>
                    <a:pt x="297" y="260"/>
                    <a:pt x="297" y="247"/>
                  </a:cubicBezTo>
                  <a:cubicBezTo>
                    <a:pt x="297" y="173"/>
                    <a:pt x="298" y="99"/>
                    <a:pt x="296" y="25"/>
                  </a:cubicBezTo>
                  <a:cubicBezTo>
                    <a:pt x="296" y="5"/>
                    <a:pt x="303" y="1"/>
                    <a:pt x="321" y="1"/>
                  </a:cubicBezTo>
                  <a:cubicBezTo>
                    <a:pt x="515" y="1"/>
                    <a:pt x="708" y="1"/>
                    <a:pt x="901" y="1"/>
                  </a:cubicBezTo>
                  <a:cubicBezTo>
                    <a:pt x="919" y="1"/>
                    <a:pt x="926" y="5"/>
                    <a:pt x="925" y="24"/>
                  </a:cubicBezTo>
                  <a:cubicBezTo>
                    <a:pt x="924" y="98"/>
                    <a:pt x="925" y="173"/>
                    <a:pt x="925" y="248"/>
                  </a:cubicBezTo>
                  <a:cubicBezTo>
                    <a:pt x="925" y="258"/>
                    <a:pt x="919" y="270"/>
                    <a:pt x="939" y="270"/>
                  </a:cubicBezTo>
                  <a:cubicBezTo>
                    <a:pt x="958" y="270"/>
                    <a:pt x="953" y="258"/>
                    <a:pt x="953" y="249"/>
                  </a:cubicBezTo>
                  <a:cubicBezTo>
                    <a:pt x="953" y="173"/>
                    <a:pt x="953" y="98"/>
                    <a:pt x="953" y="23"/>
                  </a:cubicBezTo>
                  <a:cubicBezTo>
                    <a:pt x="952" y="7"/>
                    <a:pt x="956" y="1"/>
                    <a:pt x="973" y="1"/>
                  </a:cubicBezTo>
                  <a:cubicBezTo>
                    <a:pt x="1050" y="2"/>
                    <a:pt x="1127" y="2"/>
                    <a:pt x="1203" y="1"/>
                  </a:cubicBezTo>
                  <a:cubicBezTo>
                    <a:pt x="1217" y="1"/>
                    <a:pt x="1221" y="4"/>
                    <a:pt x="1221" y="18"/>
                  </a:cubicBezTo>
                  <a:cubicBezTo>
                    <a:pt x="1221" y="408"/>
                    <a:pt x="1221" y="798"/>
                    <a:pt x="1221" y="1188"/>
                  </a:cubicBezTo>
                  <a:cubicBezTo>
                    <a:pt x="1221" y="1202"/>
                    <a:pt x="1218" y="1205"/>
                    <a:pt x="1204" y="1205"/>
                  </a:cubicBezTo>
                  <a:cubicBezTo>
                    <a:pt x="1118" y="1204"/>
                    <a:pt x="1033" y="1204"/>
                    <a:pt x="948" y="1204"/>
                  </a:cubicBezTo>
                  <a:cubicBezTo>
                    <a:pt x="938" y="1184"/>
                    <a:pt x="946" y="1162"/>
                    <a:pt x="941" y="1142"/>
                  </a:cubicBezTo>
                  <a:cubicBezTo>
                    <a:pt x="940" y="1140"/>
                    <a:pt x="940" y="1137"/>
                    <a:pt x="941" y="1135"/>
                  </a:cubicBezTo>
                  <a:cubicBezTo>
                    <a:pt x="943" y="1110"/>
                    <a:pt x="942" y="1086"/>
                    <a:pt x="943" y="1061"/>
                  </a:cubicBezTo>
                  <a:cubicBezTo>
                    <a:pt x="943" y="916"/>
                    <a:pt x="943" y="771"/>
                    <a:pt x="943" y="625"/>
                  </a:cubicBezTo>
                  <a:cubicBezTo>
                    <a:pt x="943" y="593"/>
                    <a:pt x="942" y="592"/>
                    <a:pt x="910" y="591"/>
                  </a:cubicBezTo>
                  <a:cubicBezTo>
                    <a:pt x="881" y="590"/>
                    <a:pt x="876" y="585"/>
                    <a:pt x="878" y="556"/>
                  </a:cubicBezTo>
                  <a:cubicBezTo>
                    <a:pt x="880" y="536"/>
                    <a:pt x="874" y="520"/>
                    <a:pt x="859" y="506"/>
                  </a:cubicBezTo>
                  <a:cubicBezTo>
                    <a:pt x="842" y="489"/>
                    <a:pt x="825" y="472"/>
                    <a:pt x="808" y="455"/>
                  </a:cubicBezTo>
                  <a:cubicBezTo>
                    <a:pt x="795" y="441"/>
                    <a:pt x="780" y="434"/>
                    <a:pt x="761" y="435"/>
                  </a:cubicBezTo>
                  <a:cubicBezTo>
                    <a:pt x="728" y="435"/>
                    <a:pt x="724" y="431"/>
                    <a:pt x="723" y="400"/>
                  </a:cubicBezTo>
                  <a:cubicBezTo>
                    <a:pt x="723" y="385"/>
                    <a:pt x="717" y="379"/>
                    <a:pt x="702" y="379"/>
                  </a:cubicBezTo>
                  <a:cubicBezTo>
                    <a:pt x="641" y="379"/>
                    <a:pt x="581" y="379"/>
                    <a:pt x="520" y="379"/>
                  </a:cubicBezTo>
                  <a:cubicBezTo>
                    <a:pt x="504" y="379"/>
                    <a:pt x="499" y="385"/>
                    <a:pt x="499" y="400"/>
                  </a:cubicBezTo>
                  <a:cubicBezTo>
                    <a:pt x="498" y="433"/>
                    <a:pt x="496" y="435"/>
                    <a:pt x="463" y="435"/>
                  </a:cubicBezTo>
                  <a:cubicBezTo>
                    <a:pt x="442" y="434"/>
                    <a:pt x="427" y="441"/>
                    <a:pt x="413" y="455"/>
                  </a:cubicBezTo>
                  <a:cubicBezTo>
                    <a:pt x="395" y="473"/>
                    <a:pt x="378" y="492"/>
                    <a:pt x="360" y="509"/>
                  </a:cubicBezTo>
                  <a:cubicBezTo>
                    <a:pt x="346" y="521"/>
                    <a:pt x="344" y="538"/>
                    <a:pt x="344" y="555"/>
                  </a:cubicBezTo>
                  <a:cubicBezTo>
                    <a:pt x="344" y="584"/>
                    <a:pt x="338" y="590"/>
                    <a:pt x="310" y="591"/>
                  </a:cubicBezTo>
                  <a:cubicBezTo>
                    <a:pt x="279" y="592"/>
                    <a:pt x="279" y="592"/>
                    <a:pt x="279" y="623"/>
                  </a:cubicBezTo>
                  <a:cubicBezTo>
                    <a:pt x="279" y="783"/>
                    <a:pt x="279" y="943"/>
                    <a:pt x="279" y="1103"/>
                  </a:cubicBezTo>
                  <a:cubicBezTo>
                    <a:pt x="279" y="1114"/>
                    <a:pt x="280" y="1125"/>
                    <a:pt x="281" y="1136"/>
                  </a:cubicBezTo>
                  <a:cubicBezTo>
                    <a:pt x="277" y="1159"/>
                    <a:pt x="282" y="1182"/>
                    <a:pt x="274" y="120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3" name="Freeform 31"/>
            <p:cNvSpPr/>
            <p:nvPr/>
          </p:nvSpPr>
          <p:spPr bwMode="auto">
            <a:xfrm>
              <a:off x="5859300" y="3718126"/>
              <a:ext cx="716233" cy="242417"/>
            </a:xfrm>
            <a:custGeom>
              <a:avLst/>
              <a:gdLst>
                <a:gd name="T0" fmla="*/ 4 w 683"/>
                <a:gd name="T1" fmla="*/ 230 h 231"/>
                <a:gd name="T2" fmla="*/ 9 w 683"/>
                <a:gd name="T3" fmla="*/ 165 h 231"/>
                <a:gd name="T4" fmla="*/ 33 w 683"/>
                <a:gd name="T5" fmla="*/ 157 h 231"/>
                <a:gd name="T6" fmla="*/ 111 w 683"/>
                <a:gd name="T7" fmla="*/ 157 h 231"/>
                <a:gd name="T8" fmla="*/ 133 w 683"/>
                <a:gd name="T9" fmla="*/ 135 h 231"/>
                <a:gd name="T10" fmla="*/ 133 w 683"/>
                <a:gd name="T11" fmla="*/ 33 h 231"/>
                <a:gd name="T12" fmla="*/ 165 w 683"/>
                <a:gd name="T13" fmla="*/ 1 h 231"/>
                <a:gd name="T14" fmla="*/ 517 w 683"/>
                <a:gd name="T15" fmla="*/ 1 h 231"/>
                <a:gd name="T16" fmla="*/ 549 w 683"/>
                <a:gd name="T17" fmla="*/ 32 h 231"/>
                <a:gd name="T18" fmla="*/ 549 w 683"/>
                <a:gd name="T19" fmla="*/ 132 h 231"/>
                <a:gd name="T20" fmla="*/ 556 w 683"/>
                <a:gd name="T21" fmla="*/ 158 h 231"/>
                <a:gd name="T22" fmla="*/ 635 w 683"/>
                <a:gd name="T23" fmla="*/ 161 h 231"/>
                <a:gd name="T24" fmla="*/ 674 w 683"/>
                <a:gd name="T25" fmla="*/ 167 h 231"/>
                <a:gd name="T26" fmla="*/ 678 w 683"/>
                <a:gd name="T27" fmla="*/ 230 h 231"/>
                <a:gd name="T28" fmla="*/ 424 w 683"/>
                <a:gd name="T29" fmla="*/ 231 h 231"/>
                <a:gd name="T30" fmla="*/ 4 w 683"/>
                <a:gd name="T31" fmla="*/ 23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3" h="231">
                  <a:moveTo>
                    <a:pt x="4" y="230"/>
                  </a:moveTo>
                  <a:cubicBezTo>
                    <a:pt x="6" y="208"/>
                    <a:pt x="0" y="186"/>
                    <a:pt x="9" y="165"/>
                  </a:cubicBezTo>
                  <a:cubicBezTo>
                    <a:pt x="14" y="154"/>
                    <a:pt x="25" y="157"/>
                    <a:pt x="33" y="157"/>
                  </a:cubicBezTo>
                  <a:cubicBezTo>
                    <a:pt x="59" y="156"/>
                    <a:pt x="85" y="156"/>
                    <a:pt x="111" y="157"/>
                  </a:cubicBezTo>
                  <a:cubicBezTo>
                    <a:pt x="127" y="157"/>
                    <a:pt x="133" y="150"/>
                    <a:pt x="133" y="135"/>
                  </a:cubicBezTo>
                  <a:cubicBezTo>
                    <a:pt x="132" y="101"/>
                    <a:pt x="132" y="67"/>
                    <a:pt x="133" y="33"/>
                  </a:cubicBezTo>
                  <a:cubicBezTo>
                    <a:pt x="133" y="5"/>
                    <a:pt x="137" y="1"/>
                    <a:pt x="165" y="1"/>
                  </a:cubicBezTo>
                  <a:cubicBezTo>
                    <a:pt x="283" y="0"/>
                    <a:pt x="400" y="0"/>
                    <a:pt x="517" y="1"/>
                  </a:cubicBezTo>
                  <a:cubicBezTo>
                    <a:pt x="544" y="1"/>
                    <a:pt x="549" y="5"/>
                    <a:pt x="549" y="32"/>
                  </a:cubicBezTo>
                  <a:cubicBezTo>
                    <a:pt x="550" y="65"/>
                    <a:pt x="549" y="99"/>
                    <a:pt x="549" y="132"/>
                  </a:cubicBezTo>
                  <a:cubicBezTo>
                    <a:pt x="549" y="141"/>
                    <a:pt x="548" y="151"/>
                    <a:pt x="556" y="158"/>
                  </a:cubicBezTo>
                  <a:cubicBezTo>
                    <a:pt x="582" y="166"/>
                    <a:pt x="609" y="159"/>
                    <a:pt x="635" y="161"/>
                  </a:cubicBezTo>
                  <a:cubicBezTo>
                    <a:pt x="648" y="162"/>
                    <a:pt x="662" y="157"/>
                    <a:pt x="674" y="167"/>
                  </a:cubicBezTo>
                  <a:cubicBezTo>
                    <a:pt x="683" y="188"/>
                    <a:pt x="676" y="209"/>
                    <a:pt x="678" y="230"/>
                  </a:cubicBezTo>
                  <a:cubicBezTo>
                    <a:pt x="593" y="230"/>
                    <a:pt x="509" y="231"/>
                    <a:pt x="424" y="231"/>
                  </a:cubicBezTo>
                  <a:cubicBezTo>
                    <a:pt x="284" y="231"/>
                    <a:pt x="144" y="230"/>
                    <a:pt x="4" y="23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4" name="Freeform 34"/>
            <p:cNvSpPr/>
            <p:nvPr/>
          </p:nvSpPr>
          <p:spPr bwMode="auto">
            <a:xfrm>
              <a:off x="6034379" y="2807224"/>
              <a:ext cx="367911" cy="162836"/>
            </a:xfrm>
            <a:custGeom>
              <a:avLst/>
              <a:gdLst>
                <a:gd name="T0" fmla="*/ 30 w 351"/>
                <a:gd name="T1" fmla="*/ 110 h 155"/>
                <a:gd name="T2" fmla="*/ 28 w 351"/>
                <a:gd name="T3" fmla="*/ 108 h 155"/>
                <a:gd name="T4" fmla="*/ 15 w 351"/>
                <a:gd name="T5" fmla="*/ 94 h 155"/>
                <a:gd name="T6" fmla="*/ 16 w 351"/>
                <a:gd name="T7" fmla="*/ 94 h 155"/>
                <a:gd name="T8" fmla="*/ 16 w 351"/>
                <a:gd name="T9" fmla="*/ 55 h 155"/>
                <a:gd name="T10" fmla="*/ 36 w 351"/>
                <a:gd name="T11" fmla="*/ 37 h 155"/>
                <a:gd name="T12" fmla="*/ 47 w 351"/>
                <a:gd name="T13" fmla="*/ 23 h 155"/>
                <a:gd name="T14" fmla="*/ 89 w 351"/>
                <a:gd name="T15" fmla="*/ 4 h 155"/>
                <a:gd name="T16" fmla="*/ 270 w 351"/>
                <a:gd name="T17" fmla="*/ 5 h 155"/>
                <a:gd name="T18" fmla="*/ 316 w 351"/>
                <a:gd name="T19" fmla="*/ 41 h 155"/>
                <a:gd name="T20" fmla="*/ 334 w 351"/>
                <a:gd name="T21" fmla="*/ 59 h 155"/>
                <a:gd name="T22" fmla="*/ 334 w 351"/>
                <a:gd name="T23" fmla="*/ 93 h 155"/>
                <a:gd name="T24" fmla="*/ 325 w 351"/>
                <a:gd name="T25" fmla="*/ 101 h 155"/>
                <a:gd name="T26" fmla="*/ 299 w 351"/>
                <a:gd name="T27" fmla="*/ 130 h 155"/>
                <a:gd name="T28" fmla="*/ 251 w 351"/>
                <a:gd name="T29" fmla="*/ 148 h 155"/>
                <a:gd name="T30" fmla="*/ 92 w 351"/>
                <a:gd name="T31" fmla="*/ 148 h 155"/>
                <a:gd name="T32" fmla="*/ 36 w 351"/>
                <a:gd name="T33" fmla="*/ 116 h 155"/>
                <a:gd name="T34" fmla="*/ 30 w 351"/>
                <a:gd name="T3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155">
                  <a:moveTo>
                    <a:pt x="30" y="110"/>
                  </a:moveTo>
                  <a:cubicBezTo>
                    <a:pt x="29" y="110"/>
                    <a:pt x="28" y="109"/>
                    <a:pt x="28" y="108"/>
                  </a:cubicBezTo>
                  <a:cubicBezTo>
                    <a:pt x="26" y="101"/>
                    <a:pt x="21" y="97"/>
                    <a:pt x="15" y="94"/>
                  </a:cubicBezTo>
                  <a:cubicBezTo>
                    <a:pt x="16" y="94"/>
                    <a:pt x="16" y="94"/>
                    <a:pt x="16" y="94"/>
                  </a:cubicBezTo>
                  <a:cubicBezTo>
                    <a:pt x="0" y="76"/>
                    <a:pt x="0" y="73"/>
                    <a:pt x="16" y="55"/>
                  </a:cubicBezTo>
                  <a:cubicBezTo>
                    <a:pt x="23" y="49"/>
                    <a:pt x="31" y="45"/>
                    <a:pt x="36" y="37"/>
                  </a:cubicBezTo>
                  <a:cubicBezTo>
                    <a:pt x="39" y="32"/>
                    <a:pt x="43" y="27"/>
                    <a:pt x="47" y="23"/>
                  </a:cubicBezTo>
                  <a:cubicBezTo>
                    <a:pt x="59" y="12"/>
                    <a:pt x="71" y="0"/>
                    <a:pt x="89" y="4"/>
                  </a:cubicBezTo>
                  <a:cubicBezTo>
                    <a:pt x="149" y="5"/>
                    <a:pt x="210" y="4"/>
                    <a:pt x="270" y="5"/>
                  </a:cubicBezTo>
                  <a:cubicBezTo>
                    <a:pt x="293" y="7"/>
                    <a:pt x="301" y="28"/>
                    <a:pt x="316" y="41"/>
                  </a:cubicBezTo>
                  <a:cubicBezTo>
                    <a:pt x="323" y="46"/>
                    <a:pt x="328" y="53"/>
                    <a:pt x="334" y="59"/>
                  </a:cubicBezTo>
                  <a:cubicBezTo>
                    <a:pt x="351" y="75"/>
                    <a:pt x="351" y="77"/>
                    <a:pt x="334" y="93"/>
                  </a:cubicBezTo>
                  <a:cubicBezTo>
                    <a:pt x="331" y="96"/>
                    <a:pt x="329" y="99"/>
                    <a:pt x="325" y="101"/>
                  </a:cubicBezTo>
                  <a:cubicBezTo>
                    <a:pt x="316" y="111"/>
                    <a:pt x="308" y="121"/>
                    <a:pt x="299" y="130"/>
                  </a:cubicBezTo>
                  <a:cubicBezTo>
                    <a:pt x="286" y="144"/>
                    <a:pt x="271" y="151"/>
                    <a:pt x="251" y="148"/>
                  </a:cubicBezTo>
                  <a:cubicBezTo>
                    <a:pt x="198" y="147"/>
                    <a:pt x="145" y="147"/>
                    <a:pt x="92" y="148"/>
                  </a:cubicBezTo>
                  <a:cubicBezTo>
                    <a:pt x="64" y="155"/>
                    <a:pt x="53" y="130"/>
                    <a:pt x="36" y="116"/>
                  </a:cubicBezTo>
                  <a:cubicBezTo>
                    <a:pt x="34" y="114"/>
                    <a:pt x="33" y="111"/>
                    <a:pt x="30" y="11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35" name="组合 34"/>
          <p:cNvGrpSpPr>
            <a:grpSpLocks noChangeAspect="1"/>
          </p:cNvGrpSpPr>
          <p:nvPr/>
        </p:nvGrpSpPr>
        <p:grpSpPr>
          <a:xfrm>
            <a:off x="7893234" y="5713649"/>
            <a:ext cx="885458" cy="720000"/>
            <a:chOff x="3977837" y="2665512"/>
            <a:chExt cx="1287483" cy="1046903"/>
          </a:xfrm>
          <a:noFill/>
        </p:grpSpPr>
        <p:sp>
          <p:nvSpPr>
            <p:cNvPr id="36" name="任意多边形: 形状 35"/>
            <p:cNvSpPr/>
            <p:nvPr/>
          </p:nvSpPr>
          <p:spPr bwMode="auto">
            <a:xfrm>
              <a:off x="4094835" y="2879831"/>
              <a:ext cx="1056020" cy="832584"/>
            </a:xfrm>
            <a:custGeom>
              <a:avLst/>
              <a:gdLst>
                <a:gd name="connsiteX0" fmla="*/ 799345 w 1056020"/>
                <a:gd name="connsiteY0" fmla="*/ 346359 h 832584"/>
                <a:gd name="connsiteX1" fmla="*/ 788955 w 1056020"/>
                <a:gd name="connsiteY1" fmla="*/ 357653 h 832584"/>
                <a:gd name="connsiteX2" fmla="*/ 788955 w 1056020"/>
                <a:gd name="connsiteY2" fmla="*/ 460167 h 832584"/>
                <a:gd name="connsiteX3" fmla="*/ 800211 w 1056020"/>
                <a:gd name="connsiteY3" fmla="*/ 471461 h 832584"/>
                <a:gd name="connsiteX4" fmla="*/ 891992 w 1056020"/>
                <a:gd name="connsiteY4" fmla="*/ 471461 h 832584"/>
                <a:gd name="connsiteX5" fmla="*/ 983773 w 1056020"/>
                <a:gd name="connsiteY5" fmla="*/ 471461 h 832584"/>
                <a:gd name="connsiteX6" fmla="*/ 996761 w 1056020"/>
                <a:gd name="connsiteY6" fmla="*/ 459298 h 832584"/>
                <a:gd name="connsiteX7" fmla="*/ 996761 w 1056020"/>
                <a:gd name="connsiteY7" fmla="*/ 357653 h 832584"/>
                <a:gd name="connsiteX8" fmla="*/ 986371 w 1056020"/>
                <a:gd name="connsiteY8" fmla="*/ 346359 h 832584"/>
                <a:gd name="connsiteX9" fmla="*/ 799345 w 1056020"/>
                <a:gd name="connsiteY9" fmla="*/ 346359 h 832584"/>
                <a:gd name="connsiteX10" fmla="*/ 72753 w 1056020"/>
                <a:gd name="connsiteY10" fmla="*/ 346359 h 832584"/>
                <a:gd name="connsiteX11" fmla="*/ 59765 w 1056020"/>
                <a:gd name="connsiteY11" fmla="*/ 360259 h 832584"/>
                <a:gd name="connsiteX12" fmla="*/ 59765 w 1056020"/>
                <a:gd name="connsiteY12" fmla="*/ 459298 h 832584"/>
                <a:gd name="connsiteX13" fmla="*/ 72753 w 1056020"/>
                <a:gd name="connsiteY13" fmla="*/ 471461 h 832584"/>
                <a:gd name="connsiteX14" fmla="*/ 162802 w 1056020"/>
                <a:gd name="connsiteY14" fmla="*/ 471461 h 832584"/>
                <a:gd name="connsiteX15" fmla="*/ 252852 w 1056020"/>
                <a:gd name="connsiteY15" fmla="*/ 471461 h 832584"/>
                <a:gd name="connsiteX16" fmla="*/ 267571 w 1056020"/>
                <a:gd name="connsiteY16" fmla="*/ 457561 h 832584"/>
                <a:gd name="connsiteX17" fmla="*/ 268437 w 1056020"/>
                <a:gd name="connsiteY17" fmla="*/ 360259 h 832584"/>
                <a:gd name="connsiteX18" fmla="*/ 253718 w 1056020"/>
                <a:gd name="connsiteY18" fmla="*/ 346359 h 832584"/>
                <a:gd name="connsiteX19" fmla="*/ 72753 w 1056020"/>
                <a:gd name="connsiteY19" fmla="*/ 346359 h 832584"/>
                <a:gd name="connsiteX20" fmla="*/ 351628 w 1056020"/>
                <a:gd name="connsiteY20" fmla="*/ 130597 h 832584"/>
                <a:gd name="connsiteX21" fmla="*/ 335147 w 1056020"/>
                <a:gd name="connsiteY21" fmla="*/ 147137 h 832584"/>
                <a:gd name="connsiteX22" fmla="*/ 335147 w 1056020"/>
                <a:gd name="connsiteY22" fmla="*/ 225484 h 832584"/>
                <a:gd name="connsiteX23" fmla="*/ 350761 w 1056020"/>
                <a:gd name="connsiteY23" fmla="*/ 241154 h 832584"/>
                <a:gd name="connsiteX24" fmla="*/ 376784 w 1056020"/>
                <a:gd name="connsiteY24" fmla="*/ 241154 h 832584"/>
                <a:gd name="connsiteX25" fmla="*/ 704681 w 1056020"/>
                <a:gd name="connsiteY25" fmla="*/ 241154 h 832584"/>
                <a:gd name="connsiteX26" fmla="*/ 722898 w 1056020"/>
                <a:gd name="connsiteY26" fmla="*/ 222873 h 832584"/>
                <a:gd name="connsiteX27" fmla="*/ 722898 w 1056020"/>
                <a:gd name="connsiteY27" fmla="*/ 146267 h 832584"/>
                <a:gd name="connsiteX28" fmla="*/ 707284 w 1056020"/>
                <a:gd name="connsiteY28" fmla="*/ 130597 h 832584"/>
                <a:gd name="connsiteX29" fmla="*/ 528589 w 1056020"/>
                <a:gd name="connsiteY29" fmla="*/ 130597 h 832584"/>
                <a:gd name="connsiteX30" fmla="*/ 351628 w 1056020"/>
                <a:gd name="connsiteY30" fmla="*/ 130597 h 832584"/>
                <a:gd name="connsiteX31" fmla="*/ 522889 w 1056020"/>
                <a:gd name="connsiteY31" fmla="*/ 6 h 832584"/>
                <a:gd name="connsiteX32" fmla="*/ 543616 w 1056020"/>
                <a:gd name="connsiteY32" fmla="*/ 2313 h 832584"/>
                <a:gd name="connsiteX33" fmla="*/ 551420 w 1056020"/>
                <a:gd name="connsiteY33" fmla="*/ 9261 h 832584"/>
                <a:gd name="connsiteX34" fmla="*/ 551420 w 1056020"/>
                <a:gd name="connsiteY34" fmla="*/ 19683 h 832584"/>
                <a:gd name="connsiteX35" fmla="*/ 554888 w 1056020"/>
                <a:gd name="connsiteY35" fmla="*/ 51817 h 832584"/>
                <a:gd name="connsiteX36" fmla="*/ 599105 w 1056020"/>
                <a:gd name="connsiteY36" fmla="*/ 54422 h 832584"/>
                <a:gd name="connsiteX37" fmla="*/ 605174 w 1056020"/>
                <a:gd name="connsiteY37" fmla="*/ 44869 h 832584"/>
                <a:gd name="connsiteX38" fmla="*/ 605174 w 1056020"/>
                <a:gd name="connsiteY38" fmla="*/ 13603 h 832584"/>
                <a:gd name="connsiteX39" fmla="*/ 616445 w 1056020"/>
                <a:gd name="connsiteY39" fmla="*/ 2313 h 832584"/>
                <a:gd name="connsiteX40" fmla="*/ 650259 w 1056020"/>
                <a:gd name="connsiteY40" fmla="*/ 34447 h 832584"/>
                <a:gd name="connsiteX41" fmla="*/ 670200 w 1056020"/>
                <a:gd name="connsiteY41" fmla="*/ 54422 h 832584"/>
                <a:gd name="connsiteX42" fmla="*/ 704014 w 1056020"/>
                <a:gd name="connsiteY42" fmla="*/ 20551 h 832584"/>
                <a:gd name="connsiteX43" fmla="*/ 722221 w 1056020"/>
                <a:gd name="connsiteY43" fmla="*/ 1445 h 832584"/>
                <a:gd name="connsiteX44" fmla="*/ 797651 w 1056020"/>
                <a:gd name="connsiteY44" fmla="*/ 2313 h 832584"/>
                <a:gd name="connsiteX45" fmla="*/ 813257 w 1056020"/>
                <a:gd name="connsiteY45" fmla="*/ 17077 h 832584"/>
                <a:gd name="connsiteX46" fmla="*/ 813257 w 1056020"/>
                <a:gd name="connsiteY46" fmla="*/ 44869 h 832584"/>
                <a:gd name="connsiteX47" fmla="*/ 795917 w 1056020"/>
                <a:gd name="connsiteY47" fmla="*/ 66581 h 832584"/>
                <a:gd name="connsiteX48" fmla="*/ 788981 w 1056020"/>
                <a:gd name="connsiteY48" fmla="*/ 77003 h 832584"/>
                <a:gd name="connsiteX49" fmla="*/ 788981 w 1056020"/>
                <a:gd name="connsiteY49" fmla="*/ 255910 h 832584"/>
                <a:gd name="connsiteX50" fmla="*/ 799385 w 1056020"/>
                <a:gd name="connsiteY50" fmla="*/ 266332 h 832584"/>
                <a:gd name="connsiteX51" fmla="*/ 986659 w 1056020"/>
                <a:gd name="connsiteY51" fmla="*/ 266332 h 832584"/>
                <a:gd name="connsiteX52" fmla="*/ 997063 w 1056020"/>
                <a:gd name="connsiteY52" fmla="*/ 258516 h 832584"/>
                <a:gd name="connsiteX53" fmla="*/ 1011803 w 1056020"/>
                <a:gd name="connsiteY53" fmla="*/ 245489 h 832584"/>
                <a:gd name="connsiteX54" fmla="*/ 1027409 w 1056020"/>
                <a:gd name="connsiteY54" fmla="*/ 241146 h 832584"/>
                <a:gd name="connsiteX55" fmla="*/ 1047350 w 1056020"/>
                <a:gd name="connsiteY55" fmla="*/ 242015 h 832584"/>
                <a:gd name="connsiteX56" fmla="*/ 1056020 w 1056020"/>
                <a:gd name="connsiteY56" fmla="*/ 255910 h 832584"/>
                <a:gd name="connsiteX57" fmla="*/ 1056020 w 1056020"/>
                <a:gd name="connsiteY57" fmla="*/ 820425 h 832584"/>
                <a:gd name="connsiteX58" fmla="*/ 1043015 w 1056020"/>
                <a:gd name="connsiteY58" fmla="*/ 832584 h 832584"/>
                <a:gd name="connsiteX59" fmla="*/ 738694 w 1056020"/>
                <a:gd name="connsiteY59" fmla="*/ 832584 h 832584"/>
                <a:gd name="connsiteX60" fmla="*/ 723955 w 1056020"/>
                <a:gd name="connsiteY60" fmla="*/ 814346 h 832584"/>
                <a:gd name="connsiteX61" fmla="*/ 723088 w 1056020"/>
                <a:gd name="connsiteY61" fmla="*/ 301072 h 832584"/>
                <a:gd name="connsiteX62" fmla="*/ 703147 w 1056020"/>
                <a:gd name="connsiteY62" fmla="*/ 281097 h 832584"/>
                <a:gd name="connsiteX63" fmla="*/ 351140 w 1056020"/>
                <a:gd name="connsiteY63" fmla="*/ 281097 h 832584"/>
                <a:gd name="connsiteX64" fmla="*/ 333800 w 1056020"/>
                <a:gd name="connsiteY64" fmla="*/ 297598 h 832584"/>
                <a:gd name="connsiteX65" fmla="*/ 331199 w 1056020"/>
                <a:gd name="connsiteY65" fmla="*/ 818688 h 832584"/>
                <a:gd name="connsiteX66" fmla="*/ 317326 w 1056020"/>
                <a:gd name="connsiteY66" fmla="*/ 832584 h 832584"/>
                <a:gd name="connsiteX67" fmla="*/ 15606 w 1056020"/>
                <a:gd name="connsiteY67" fmla="*/ 832584 h 832584"/>
                <a:gd name="connsiteX68" fmla="*/ 0 w 1056020"/>
                <a:gd name="connsiteY68" fmla="*/ 817820 h 832584"/>
                <a:gd name="connsiteX69" fmla="*/ 0 w 1056020"/>
                <a:gd name="connsiteY69" fmla="*/ 261990 h 832584"/>
                <a:gd name="connsiteX70" fmla="*/ 17340 w 1056020"/>
                <a:gd name="connsiteY70" fmla="*/ 245489 h 832584"/>
                <a:gd name="connsiteX71" fmla="*/ 46819 w 1056020"/>
                <a:gd name="connsiteY71" fmla="*/ 245489 h 832584"/>
                <a:gd name="connsiteX72" fmla="*/ 59824 w 1056020"/>
                <a:gd name="connsiteY72" fmla="*/ 257647 h 832584"/>
                <a:gd name="connsiteX73" fmla="*/ 69361 w 1056020"/>
                <a:gd name="connsiteY73" fmla="*/ 266332 h 832584"/>
                <a:gd name="connsiteX74" fmla="*/ 256636 w 1056020"/>
                <a:gd name="connsiteY74" fmla="*/ 266332 h 832584"/>
                <a:gd name="connsiteX75" fmla="*/ 267907 w 1056020"/>
                <a:gd name="connsiteY75" fmla="*/ 253305 h 832584"/>
                <a:gd name="connsiteX76" fmla="*/ 267907 w 1056020"/>
                <a:gd name="connsiteY76" fmla="*/ 77871 h 832584"/>
                <a:gd name="connsiteX77" fmla="*/ 254035 w 1056020"/>
                <a:gd name="connsiteY77" fmla="*/ 65712 h 832584"/>
                <a:gd name="connsiteX78" fmla="*/ 241896 w 1056020"/>
                <a:gd name="connsiteY78" fmla="*/ 52685 h 832584"/>
                <a:gd name="connsiteX79" fmla="*/ 244497 w 1056020"/>
                <a:gd name="connsiteY79" fmla="*/ 5787 h 832584"/>
                <a:gd name="connsiteX80" fmla="*/ 290449 w 1056020"/>
                <a:gd name="connsiteY80" fmla="*/ 2313 h 832584"/>
                <a:gd name="connsiteX81" fmla="*/ 333800 w 1056020"/>
                <a:gd name="connsiteY81" fmla="*/ 2313 h 832584"/>
                <a:gd name="connsiteX82" fmla="*/ 352007 w 1056020"/>
                <a:gd name="connsiteY82" fmla="*/ 21420 h 832584"/>
                <a:gd name="connsiteX83" fmla="*/ 384953 w 1056020"/>
                <a:gd name="connsiteY83" fmla="*/ 54422 h 832584"/>
                <a:gd name="connsiteX84" fmla="*/ 405762 w 1056020"/>
                <a:gd name="connsiteY84" fmla="*/ 32710 h 832584"/>
                <a:gd name="connsiteX85" fmla="*/ 434373 w 1056020"/>
                <a:gd name="connsiteY85" fmla="*/ 2313 h 832584"/>
                <a:gd name="connsiteX86" fmla="*/ 452580 w 1056020"/>
                <a:gd name="connsiteY86" fmla="*/ 19683 h 832584"/>
                <a:gd name="connsiteX87" fmla="*/ 485527 w 1056020"/>
                <a:gd name="connsiteY87" fmla="*/ 54422 h 832584"/>
                <a:gd name="connsiteX88" fmla="*/ 504601 w 1056020"/>
                <a:gd name="connsiteY88" fmla="*/ 36184 h 832584"/>
                <a:gd name="connsiteX89" fmla="*/ 504601 w 1056020"/>
                <a:gd name="connsiteY89" fmla="*/ 34447 h 832584"/>
                <a:gd name="connsiteX90" fmla="*/ 522889 w 1056020"/>
                <a:gd name="connsiteY90" fmla="*/ 6 h 83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056020" h="832584">
                  <a:moveTo>
                    <a:pt x="799345" y="346359"/>
                  </a:moveTo>
                  <a:cubicBezTo>
                    <a:pt x="790687" y="346359"/>
                    <a:pt x="788955" y="349834"/>
                    <a:pt x="788955" y="357653"/>
                  </a:cubicBezTo>
                  <a:cubicBezTo>
                    <a:pt x="788955" y="391535"/>
                    <a:pt x="788955" y="425417"/>
                    <a:pt x="788955" y="460167"/>
                  </a:cubicBezTo>
                  <a:cubicBezTo>
                    <a:pt x="788089" y="468855"/>
                    <a:pt x="791553" y="471461"/>
                    <a:pt x="800211" y="471461"/>
                  </a:cubicBezTo>
                  <a:cubicBezTo>
                    <a:pt x="830516" y="471461"/>
                    <a:pt x="861687" y="471461"/>
                    <a:pt x="891992" y="471461"/>
                  </a:cubicBezTo>
                  <a:cubicBezTo>
                    <a:pt x="922297" y="471461"/>
                    <a:pt x="952602" y="471461"/>
                    <a:pt x="983773" y="471461"/>
                  </a:cubicBezTo>
                  <a:cubicBezTo>
                    <a:pt x="992432" y="471461"/>
                    <a:pt x="996761" y="470592"/>
                    <a:pt x="996761" y="459298"/>
                  </a:cubicBezTo>
                  <a:cubicBezTo>
                    <a:pt x="995895" y="425417"/>
                    <a:pt x="996761" y="391535"/>
                    <a:pt x="996761" y="357653"/>
                  </a:cubicBezTo>
                  <a:cubicBezTo>
                    <a:pt x="996761" y="348965"/>
                    <a:pt x="994164" y="346359"/>
                    <a:pt x="986371" y="346359"/>
                  </a:cubicBezTo>
                  <a:cubicBezTo>
                    <a:pt x="924029" y="346359"/>
                    <a:pt x="861687" y="346359"/>
                    <a:pt x="799345" y="346359"/>
                  </a:cubicBezTo>
                  <a:close/>
                  <a:moveTo>
                    <a:pt x="72753" y="346359"/>
                  </a:moveTo>
                  <a:cubicBezTo>
                    <a:pt x="60631" y="346359"/>
                    <a:pt x="59765" y="350703"/>
                    <a:pt x="59765" y="360259"/>
                  </a:cubicBezTo>
                  <a:cubicBezTo>
                    <a:pt x="60631" y="393272"/>
                    <a:pt x="60631" y="426285"/>
                    <a:pt x="59765" y="459298"/>
                  </a:cubicBezTo>
                  <a:cubicBezTo>
                    <a:pt x="59765" y="469724"/>
                    <a:pt x="63229" y="471461"/>
                    <a:pt x="72753" y="471461"/>
                  </a:cubicBezTo>
                  <a:cubicBezTo>
                    <a:pt x="103058" y="470592"/>
                    <a:pt x="132497" y="471461"/>
                    <a:pt x="162802" y="471461"/>
                  </a:cubicBezTo>
                  <a:cubicBezTo>
                    <a:pt x="192242" y="471461"/>
                    <a:pt x="222547" y="470592"/>
                    <a:pt x="252852" y="471461"/>
                  </a:cubicBezTo>
                  <a:cubicBezTo>
                    <a:pt x="264108" y="471461"/>
                    <a:pt x="267571" y="468855"/>
                    <a:pt x="267571" y="457561"/>
                  </a:cubicBezTo>
                  <a:cubicBezTo>
                    <a:pt x="267571" y="424548"/>
                    <a:pt x="267571" y="392404"/>
                    <a:pt x="268437" y="360259"/>
                  </a:cubicBezTo>
                  <a:cubicBezTo>
                    <a:pt x="268437" y="348965"/>
                    <a:pt x="264108" y="346359"/>
                    <a:pt x="253718" y="346359"/>
                  </a:cubicBezTo>
                  <a:cubicBezTo>
                    <a:pt x="193108" y="346359"/>
                    <a:pt x="133363" y="346359"/>
                    <a:pt x="72753" y="346359"/>
                  </a:cubicBezTo>
                  <a:close/>
                  <a:moveTo>
                    <a:pt x="351628" y="130597"/>
                  </a:moveTo>
                  <a:cubicBezTo>
                    <a:pt x="338617" y="130597"/>
                    <a:pt x="334279" y="134079"/>
                    <a:pt x="335147" y="147137"/>
                  </a:cubicBezTo>
                  <a:cubicBezTo>
                    <a:pt x="336014" y="173253"/>
                    <a:pt x="336014" y="199368"/>
                    <a:pt x="335147" y="225484"/>
                  </a:cubicBezTo>
                  <a:cubicBezTo>
                    <a:pt x="334279" y="238542"/>
                    <a:pt x="339484" y="242024"/>
                    <a:pt x="350761" y="241154"/>
                  </a:cubicBezTo>
                  <a:cubicBezTo>
                    <a:pt x="359435" y="240283"/>
                    <a:pt x="368110" y="241154"/>
                    <a:pt x="376784" y="241154"/>
                  </a:cubicBezTo>
                  <a:cubicBezTo>
                    <a:pt x="486083" y="241154"/>
                    <a:pt x="595382" y="240283"/>
                    <a:pt x="704681" y="241154"/>
                  </a:cubicBezTo>
                  <a:cubicBezTo>
                    <a:pt x="719428" y="241154"/>
                    <a:pt x="723765" y="236801"/>
                    <a:pt x="722898" y="222873"/>
                  </a:cubicBezTo>
                  <a:cubicBezTo>
                    <a:pt x="722030" y="196757"/>
                    <a:pt x="722030" y="171512"/>
                    <a:pt x="722898" y="146267"/>
                  </a:cubicBezTo>
                  <a:cubicBezTo>
                    <a:pt x="723765" y="133209"/>
                    <a:pt x="719428" y="130597"/>
                    <a:pt x="707284" y="130597"/>
                  </a:cubicBezTo>
                  <a:cubicBezTo>
                    <a:pt x="647429" y="131468"/>
                    <a:pt x="587575" y="130597"/>
                    <a:pt x="528589" y="130597"/>
                  </a:cubicBezTo>
                  <a:cubicBezTo>
                    <a:pt x="469602" y="130597"/>
                    <a:pt x="410615" y="131468"/>
                    <a:pt x="351628" y="130597"/>
                  </a:cubicBezTo>
                  <a:close/>
                  <a:moveTo>
                    <a:pt x="522889" y="6"/>
                  </a:moveTo>
                  <a:cubicBezTo>
                    <a:pt x="528173" y="-75"/>
                    <a:pt x="534946" y="793"/>
                    <a:pt x="543616" y="2313"/>
                  </a:cubicBezTo>
                  <a:cubicBezTo>
                    <a:pt x="548818" y="3181"/>
                    <a:pt x="550553" y="4918"/>
                    <a:pt x="551420" y="9261"/>
                  </a:cubicBezTo>
                  <a:cubicBezTo>
                    <a:pt x="551420" y="12735"/>
                    <a:pt x="551420" y="16209"/>
                    <a:pt x="551420" y="19683"/>
                  </a:cubicBezTo>
                  <a:cubicBezTo>
                    <a:pt x="552287" y="30973"/>
                    <a:pt x="546217" y="48343"/>
                    <a:pt x="554888" y="51817"/>
                  </a:cubicBezTo>
                  <a:cubicBezTo>
                    <a:pt x="567026" y="57896"/>
                    <a:pt x="583499" y="54422"/>
                    <a:pt x="599105" y="54422"/>
                  </a:cubicBezTo>
                  <a:cubicBezTo>
                    <a:pt x="606041" y="54422"/>
                    <a:pt x="605174" y="49211"/>
                    <a:pt x="605174" y="44869"/>
                  </a:cubicBezTo>
                  <a:cubicBezTo>
                    <a:pt x="605174" y="34447"/>
                    <a:pt x="606041" y="24025"/>
                    <a:pt x="605174" y="13603"/>
                  </a:cubicBezTo>
                  <a:cubicBezTo>
                    <a:pt x="604307" y="4050"/>
                    <a:pt x="607775" y="2313"/>
                    <a:pt x="616445" y="2313"/>
                  </a:cubicBezTo>
                  <a:cubicBezTo>
                    <a:pt x="650259" y="1445"/>
                    <a:pt x="651126" y="1445"/>
                    <a:pt x="650259" y="34447"/>
                  </a:cubicBezTo>
                  <a:cubicBezTo>
                    <a:pt x="649392" y="50948"/>
                    <a:pt x="653727" y="55291"/>
                    <a:pt x="670200" y="54422"/>
                  </a:cubicBezTo>
                  <a:cubicBezTo>
                    <a:pt x="704881" y="53554"/>
                    <a:pt x="704881" y="54422"/>
                    <a:pt x="704014" y="20551"/>
                  </a:cubicBezTo>
                  <a:cubicBezTo>
                    <a:pt x="704014" y="6655"/>
                    <a:pt x="706615" y="1445"/>
                    <a:pt x="722221" y="1445"/>
                  </a:cubicBezTo>
                  <a:cubicBezTo>
                    <a:pt x="747364" y="3181"/>
                    <a:pt x="772507" y="3181"/>
                    <a:pt x="797651" y="2313"/>
                  </a:cubicBezTo>
                  <a:cubicBezTo>
                    <a:pt x="809789" y="1445"/>
                    <a:pt x="814991" y="4050"/>
                    <a:pt x="813257" y="17077"/>
                  </a:cubicBezTo>
                  <a:cubicBezTo>
                    <a:pt x="812390" y="25762"/>
                    <a:pt x="813257" y="35315"/>
                    <a:pt x="813257" y="44869"/>
                  </a:cubicBezTo>
                  <a:cubicBezTo>
                    <a:pt x="813257" y="56159"/>
                    <a:pt x="817592" y="70923"/>
                    <a:pt x="795917" y="66581"/>
                  </a:cubicBezTo>
                  <a:cubicBezTo>
                    <a:pt x="788981" y="64844"/>
                    <a:pt x="788981" y="71792"/>
                    <a:pt x="788981" y="77003"/>
                  </a:cubicBezTo>
                  <a:cubicBezTo>
                    <a:pt x="788981" y="136928"/>
                    <a:pt x="788981" y="195985"/>
                    <a:pt x="788981" y="255910"/>
                  </a:cubicBezTo>
                  <a:cubicBezTo>
                    <a:pt x="788981" y="264595"/>
                    <a:pt x="791582" y="266332"/>
                    <a:pt x="799385" y="266332"/>
                  </a:cubicBezTo>
                  <a:cubicBezTo>
                    <a:pt x="861810" y="266332"/>
                    <a:pt x="924234" y="266332"/>
                    <a:pt x="986659" y="266332"/>
                  </a:cubicBezTo>
                  <a:cubicBezTo>
                    <a:pt x="992728" y="266332"/>
                    <a:pt x="997930" y="266332"/>
                    <a:pt x="997063" y="258516"/>
                  </a:cubicBezTo>
                  <a:cubicBezTo>
                    <a:pt x="994462" y="245489"/>
                    <a:pt x="1002266" y="244620"/>
                    <a:pt x="1011803" y="245489"/>
                  </a:cubicBezTo>
                  <a:cubicBezTo>
                    <a:pt x="1017005" y="245489"/>
                    <a:pt x="1023941" y="248963"/>
                    <a:pt x="1027409" y="241146"/>
                  </a:cubicBezTo>
                  <a:cubicBezTo>
                    <a:pt x="1034345" y="236804"/>
                    <a:pt x="1040414" y="236804"/>
                    <a:pt x="1047350" y="242015"/>
                  </a:cubicBezTo>
                  <a:cubicBezTo>
                    <a:pt x="1052552" y="245489"/>
                    <a:pt x="1056020" y="248094"/>
                    <a:pt x="1056020" y="255910"/>
                  </a:cubicBezTo>
                  <a:cubicBezTo>
                    <a:pt x="1056020" y="444372"/>
                    <a:pt x="1056020" y="631964"/>
                    <a:pt x="1056020" y="820425"/>
                  </a:cubicBezTo>
                  <a:cubicBezTo>
                    <a:pt x="1056020" y="830847"/>
                    <a:pt x="1053419" y="832584"/>
                    <a:pt x="1043015" y="832584"/>
                  </a:cubicBezTo>
                  <a:cubicBezTo>
                    <a:pt x="941575" y="832584"/>
                    <a:pt x="840134" y="831716"/>
                    <a:pt x="738694" y="832584"/>
                  </a:cubicBezTo>
                  <a:cubicBezTo>
                    <a:pt x="723088" y="832584"/>
                    <a:pt x="723955" y="824768"/>
                    <a:pt x="723955" y="814346"/>
                  </a:cubicBezTo>
                  <a:cubicBezTo>
                    <a:pt x="723955" y="643255"/>
                    <a:pt x="723088" y="472163"/>
                    <a:pt x="723088" y="301072"/>
                  </a:cubicBezTo>
                  <a:cubicBezTo>
                    <a:pt x="723088" y="284570"/>
                    <a:pt x="718753" y="281097"/>
                    <a:pt x="703147" y="281097"/>
                  </a:cubicBezTo>
                  <a:cubicBezTo>
                    <a:pt x="586100" y="281097"/>
                    <a:pt x="468186" y="281097"/>
                    <a:pt x="351140" y="281097"/>
                  </a:cubicBezTo>
                  <a:cubicBezTo>
                    <a:pt x="337268" y="281097"/>
                    <a:pt x="333800" y="284570"/>
                    <a:pt x="333800" y="297598"/>
                  </a:cubicBezTo>
                  <a:cubicBezTo>
                    <a:pt x="333800" y="471295"/>
                    <a:pt x="332066" y="644992"/>
                    <a:pt x="331199" y="818688"/>
                  </a:cubicBezTo>
                  <a:cubicBezTo>
                    <a:pt x="331199" y="830847"/>
                    <a:pt x="327731" y="832584"/>
                    <a:pt x="317326" y="832584"/>
                  </a:cubicBezTo>
                  <a:cubicBezTo>
                    <a:pt x="216753" y="832584"/>
                    <a:pt x="116180" y="832584"/>
                    <a:pt x="15606" y="832584"/>
                  </a:cubicBezTo>
                  <a:cubicBezTo>
                    <a:pt x="4335" y="832584"/>
                    <a:pt x="0" y="830847"/>
                    <a:pt x="0" y="817820"/>
                  </a:cubicBezTo>
                  <a:cubicBezTo>
                    <a:pt x="0" y="632833"/>
                    <a:pt x="0" y="446977"/>
                    <a:pt x="0" y="261990"/>
                  </a:cubicBezTo>
                  <a:cubicBezTo>
                    <a:pt x="0" y="248963"/>
                    <a:pt x="3468" y="243752"/>
                    <a:pt x="17340" y="245489"/>
                  </a:cubicBezTo>
                  <a:cubicBezTo>
                    <a:pt x="26877" y="246357"/>
                    <a:pt x="36415" y="246357"/>
                    <a:pt x="46819" y="245489"/>
                  </a:cubicBezTo>
                  <a:cubicBezTo>
                    <a:pt x="55489" y="244620"/>
                    <a:pt x="61558" y="247226"/>
                    <a:pt x="59824" y="257647"/>
                  </a:cubicBezTo>
                  <a:cubicBezTo>
                    <a:pt x="58957" y="264595"/>
                    <a:pt x="63292" y="266332"/>
                    <a:pt x="69361" y="266332"/>
                  </a:cubicBezTo>
                  <a:cubicBezTo>
                    <a:pt x="131786" y="266332"/>
                    <a:pt x="194211" y="265464"/>
                    <a:pt x="256636" y="266332"/>
                  </a:cubicBezTo>
                  <a:cubicBezTo>
                    <a:pt x="266173" y="266332"/>
                    <a:pt x="267907" y="261990"/>
                    <a:pt x="267907" y="253305"/>
                  </a:cubicBezTo>
                  <a:cubicBezTo>
                    <a:pt x="267907" y="195117"/>
                    <a:pt x="267907" y="136928"/>
                    <a:pt x="267907" y="77871"/>
                  </a:cubicBezTo>
                  <a:cubicBezTo>
                    <a:pt x="267907" y="67449"/>
                    <a:pt x="262705" y="63975"/>
                    <a:pt x="254035" y="65712"/>
                  </a:cubicBezTo>
                  <a:cubicBezTo>
                    <a:pt x="241896" y="68318"/>
                    <a:pt x="241029" y="61370"/>
                    <a:pt x="241896" y="52685"/>
                  </a:cubicBezTo>
                  <a:cubicBezTo>
                    <a:pt x="241896" y="36184"/>
                    <a:pt x="236694" y="15340"/>
                    <a:pt x="244497" y="5787"/>
                  </a:cubicBezTo>
                  <a:cubicBezTo>
                    <a:pt x="253168" y="-4635"/>
                    <a:pt x="274843" y="3181"/>
                    <a:pt x="290449" y="2313"/>
                  </a:cubicBezTo>
                  <a:cubicBezTo>
                    <a:pt x="305188" y="1445"/>
                    <a:pt x="319927" y="4050"/>
                    <a:pt x="333800" y="2313"/>
                  </a:cubicBezTo>
                  <a:cubicBezTo>
                    <a:pt x="350273" y="-292"/>
                    <a:pt x="352874" y="6655"/>
                    <a:pt x="352007" y="21420"/>
                  </a:cubicBezTo>
                  <a:cubicBezTo>
                    <a:pt x="351140" y="54422"/>
                    <a:pt x="352007" y="54422"/>
                    <a:pt x="384953" y="54422"/>
                  </a:cubicBezTo>
                  <a:cubicBezTo>
                    <a:pt x="406629" y="54422"/>
                    <a:pt x="406629" y="54422"/>
                    <a:pt x="405762" y="32710"/>
                  </a:cubicBezTo>
                  <a:cubicBezTo>
                    <a:pt x="404028" y="2313"/>
                    <a:pt x="404028" y="3181"/>
                    <a:pt x="434373" y="2313"/>
                  </a:cubicBezTo>
                  <a:cubicBezTo>
                    <a:pt x="449112" y="1445"/>
                    <a:pt x="452580" y="5787"/>
                    <a:pt x="452580" y="19683"/>
                  </a:cubicBezTo>
                  <a:cubicBezTo>
                    <a:pt x="450846" y="54422"/>
                    <a:pt x="451713" y="53554"/>
                    <a:pt x="485527" y="54422"/>
                  </a:cubicBezTo>
                  <a:cubicBezTo>
                    <a:pt x="500266" y="55291"/>
                    <a:pt x="508069" y="52685"/>
                    <a:pt x="504601" y="36184"/>
                  </a:cubicBezTo>
                  <a:cubicBezTo>
                    <a:pt x="504601" y="35315"/>
                    <a:pt x="504601" y="35315"/>
                    <a:pt x="504601" y="34447"/>
                  </a:cubicBezTo>
                  <a:cubicBezTo>
                    <a:pt x="504601" y="9044"/>
                    <a:pt x="507039" y="250"/>
                    <a:pt x="522889" y="6"/>
                  </a:cubicBezTo>
                  <a:close/>
                </a:path>
              </a:pathLst>
            </a:custGeom>
            <a:grpFill/>
            <a:ln w="9525">
              <a:solidFill>
                <a:schemeClr val="bg1"/>
              </a:solidFill>
              <a:round/>
            </a:ln>
          </p:spPr>
          <p:txBody>
            <a:bodyPr vert="horz" wrap="square" lIns="91440" tIns="45720" rIns="91440" bIns="45720" numCol="1" anchor="t" anchorCtr="0" compatLnSpc="1">
              <a:noAutofit/>
            </a:bodyPr>
            <a:lstStyle/>
            <a:p>
              <a:endParaRPr lang="zh-CN" altLang="en-US"/>
            </a:p>
          </p:txBody>
        </p:sp>
        <p:sp>
          <p:nvSpPr>
            <p:cNvPr id="37" name="Freeform 65"/>
            <p:cNvSpPr/>
            <p:nvPr/>
          </p:nvSpPr>
          <p:spPr bwMode="auto">
            <a:xfrm>
              <a:off x="4203222" y="2665512"/>
              <a:ext cx="836712" cy="201581"/>
            </a:xfrm>
            <a:custGeom>
              <a:avLst/>
              <a:gdLst>
                <a:gd name="T0" fmla="*/ 485 w 965"/>
                <a:gd name="T1" fmla="*/ 228 h 232"/>
                <a:gd name="T2" fmla="*/ 145 w 965"/>
                <a:gd name="T3" fmla="*/ 229 h 232"/>
                <a:gd name="T4" fmla="*/ 47 w 965"/>
                <a:gd name="T5" fmla="*/ 207 h 232"/>
                <a:gd name="T6" fmla="*/ 22 w 965"/>
                <a:gd name="T7" fmla="*/ 200 h 232"/>
                <a:gd name="T8" fmla="*/ 1 w 965"/>
                <a:gd name="T9" fmla="*/ 173 h 232"/>
                <a:gd name="T10" fmla="*/ 31 w 965"/>
                <a:gd name="T11" fmla="*/ 137 h 232"/>
                <a:gd name="T12" fmla="*/ 167 w 965"/>
                <a:gd name="T13" fmla="*/ 117 h 232"/>
                <a:gd name="T14" fmla="*/ 181 w 965"/>
                <a:gd name="T15" fmla="*/ 101 h 232"/>
                <a:gd name="T16" fmla="*/ 181 w 965"/>
                <a:gd name="T17" fmla="*/ 15 h 232"/>
                <a:gd name="T18" fmla="*/ 195 w 965"/>
                <a:gd name="T19" fmla="*/ 1 h 232"/>
                <a:gd name="T20" fmla="*/ 237 w 965"/>
                <a:gd name="T21" fmla="*/ 1 h 232"/>
                <a:gd name="T22" fmla="*/ 253 w 965"/>
                <a:gd name="T23" fmla="*/ 17 h 232"/>
                <a:gd name="T24" fmla="*/ 290 w 965"/>
                <a:gd name="T25" fmla="*/ 52 h 232"/>
                <a:gd name="T26" fmla="*/ 696 w 965"/>
                <a:gd name="T27" fmla="*/ 53 h 232"/>
                <a:gd name="T28" fmla="*/ 717 w 965"/>
                <a:gd name="T29" fmla="*/ 32 h 232"/>
                <a:gd name="T30" fmla="*/ 717 w 965"/>
                <a:gd name="T31" fmla="*/ 16 h 232"/>
                <a:gd name="T32" fmla="*/ 731 w 965"/>
                <a:gd name="T33" fmla="*/ 1 h 232"/>
                <a:gd name="T34" fmla="*/ 775 w 965"/>
                <a:gd name="T35" fmla="*/ 1 h 232"/>
                <a:gd name="T36" fmla="*/ 788 w 965"/>
                <a:gd name="T37" fmla="*/ 15 h 232"/>
                <a:gd name="T38" fmla="*/ 788 w 965"/>
                <a:gd name="T39" fmla="*/ 101 h 232"/>
                <a:gd name="T40" fmla="*/ 803 w 965"/>
                <a:gd name="T41" fmla="*/ 118 h 232"/>
                <a:gd name="T42" fmla="*/ 956 w 965"/>
                <a:gd name="T43" fmla="*/ 141 h 232"/>
                <a:gd name="T44" fmla="*/ 965 w 965"/>
                <a:gd name="T45" fmla="*/ 149 h 232"/>
                <a:gd name="T46" fmla="*/ 965 w 965"/>
                <a:gd name="T47" fmla="*/ 187 h 232"/>
                <a:gd name="T48" fmla="*/ 955 w 965"/>
                <a:gd name="T49" fmla="*/ 197 h 232"/>
                <a:gd name="T50" fmla="*/ 773 w 965"/>
                <a:gd name="T51" fmla="*/ 229 h 232"/>
                <a:gd name="T52" fmla="*/ 485 w 965"/>
                <a:gd name="T53" fmla="*/ 22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5" h="232">
                  <a:moveTo>
                    <a:pt x="485" y="228"/>
                  </a:moveTo>
                  <a:cubicBezTo>
                    <a:pt x="371" y="228"/>
                    <a:pt x="258" y="227"/>
                    <a:pt x="145" y="229"/>
                  </a:cubicBezTo>
                  <a:cubicBezTo>
                    <a:pt x="110" y="230"/>
                    <a:pt x="79" y="215"/>
                    <a:pt x="47" y="207"/>
                  </a:cubicBezTo>
                  <a:cubicBezTo>
                    <a:pt x="38" y="205"/>
                    <a:pt x="30" y="202"/>
                    <a:pt x="22" y="200"/>
                  </a:cubicBezTo>
                  <a:cubicBezTo>
                    <a:pt x="7" y="197"/>
                    <a:pt x="0" y="190"/>
                    <a:pt x="1" y="173"/>
                  </a:cubicBezTo>
                  <a:cubicBezTo>
                    <a:pt x="3" y="142"/>
                    <a:pt x="2" y="142"/>
                    <a:pt x="31" y="137"/>
                  </a:cubicBezTo>
                  <a:cubicBezTo>
                    <a:pt x="77" y="130"/>
                    <a:pt x="122" y="123"/>
                    <a:pt x="167" y="117"/>
                  </a:cubicBezTo>
                  <a:cubicBezTo>
                    <a:pt x="179" y="116"/>
                    <a:pt x="181" y="111"/>
                    <a:pt x="181" y="101"/>
                  </a:cubicBezTo>
                  <a:cubicBezTo>
                    <a:pt x="181" y="72"/>
                    <a:pt x="182" y="44"/>
                    <a:pt x="181" y="15"/>
                  </a:cubicBezTo>
                  <a:cubicBezTo>
                    <a:pt x="180" y="3"/>
                    <a:pt x="184" y="0"/>
                    <a:pt x="195" y="1"/>
                  </a:cubicBezTo>
                  <a:cubicBezTo>
                    <a:pt x="209" y="2"/>
                    <a:pt x="223" y="2"/>
                    <a:pt x="237" y="1"/>
                  </a:cubicBezTo>
                  <a:cubicBezTo>
                    <a:pt x="250" y="0"/>
                    <a:pt x="253" y="5"/>
                    <a:pt x="253" y="17"/>
                  </a:cubicBezTo>
                  <a:cubicBezTo>
                    <a:pt x="253" y="52"/>
                    <a:pt x="253" y="52"/>
                    <a:pt x="290" y="52"/>
                  </a:cubicBezTo>
                  <a:cubicBezTo>
                    <a:pt x="426" y="52"/>
                    <a:pt x="561" y="52"/>
                    <a:pt x="696" y="53"/>
                  </a:cubicBezTo>
                  <a:cubicBezTo>
                    <a:pt x="713" y="53"/>
                    <a:pt x="720" y="48"/>
                    <a:pt x="717" y="32"/>
                  </a:cubicBezTo>
                  <a:cubicBezTo>
                    <a:pt x="716" y="26"/>
                    <a:pt x="717" y="21"/>
                    <a:pt x="717" y="16"/>
                  </a:cubicBezTo>
                  <a:cubicBezTo>
                    <a:pt x="716" y="5"/>
                    <a:pt x="718" y="0"/>
                    <a:pt x="731" y="1"/>
                  </a:cubicBezTo>
                  <a:cubicBezTo>
                    <a:pt x="745" y="2"/>
                    <a:pt x="760" y="1"/>
                    <a:pt x="775" y="1"/>
                  </a:cubicBezTo>
                  <a:cubicBezTo>
                    <a:pt x="785" y="0"/>
                    <a:pt x="788" y="5"/>
                    <a:pt x="788" y="15"/>
                  </a:cubicBezTo>
                  <a:cubicBezTo>
                    <a:pt x="788" y="43"/>
                    <a:pt x="789" y="72"/>
                    <a:pt x="788" y="101"/>
                  </a:cubicBezTo>
                  <a:cubicBezTo>
                    <a:pt x="788" y="112"/>
                    <a:pt x="791" y="116"/>
                    <a:pt x="803" y="118"/>
                  </a:cubicBezTo>
                  <a:cubicBezTo>
                    <a:pt x="854" y="124"/>
                    <a:pt x="905" y="133"/>
                    <a:pt x="956" y="141"/>
                  </a:cubicBezTo>
                  <a:cubicBezTo>
                    <a:pt x="962" y="142"/>
                    <a:pt x="965" y="143"/>
                    <a:pt x="965" y="149"/>
                  </a:cubicBezTo>
                  <a:cubicBezTo>
                    <a:pt x="965" y="162"/>
                    <a:pt x="965" y="174"/>
                    <a:pt x="965" y="187"/>
                  </a:cubicBezTo>
                  <a:cubicBezTo>
                    <a:pt x="965" y="194"/>
                    <a:pt x="960" y="195"/>
                    <a:pt x="955" y="197"/>
                  </a:cubicBezTo>
                  <a:cubicBezTo>
                    <a:pt x="896" y="216"/>
                    <a:pt x="837" y="232"/>
                    <a:pt x="773" y="229"/>
                  </a:cubicBezTo>
                  <a:cubicBezTo>
                    <a:pt x="677" y="226"/>
                    <a:pt x="581" y="228"/>
                    <a:pt x="485" y="228"/>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38" name="Freeform 66"/>
            <p:cNvSpPr/>
            <p:nvPr/>
          </p:nvSpPr>
          <p:spPr bwMode="auto">
            <a:xfrm>
              <a:off x="3977837" y="2951676"/>
              <a:ext cx="375811" cy="167646"/>
            </a:xfrm>
            <a:custGeom>
              <a:avLst/>
              <a:gdLst>
                <a:gd name="T0" fmla="*/ 261 w 434"/>
                <a:gd name="T1" fmla="*/ 192 h 193"/>
                <a:gd name="T2" fmla="*/ 109 w 434"/>
                <a:gd name="T3" fmla="*/ 192 h 193"/>
                <a:gd name="T4" fmla="*/ 11 w 434"/>
                <a:gd name="T5" fmla="*/ 168 h 193"/>
                <a:gd name="T6" fmla="*/ 5 w 434"/>
                <a:gd name="T7" fmla="*/ 158 h 193"/>
                <a:gd name="T8" fmla="*/ 45 w 434"/>
                <a:gd name="T9" fmla="*/ 96 h 193"/>
                <a:gd name="T10" fmla="*/ 166 w 434"/>
                <a:gd name="T11" fmla="*/ 54 h 193"/>
                <a:gd name="T12" fmla="*/ 183 w 434"/>
                <a:gd name="T13" fmla="*/ 34 h 193"/>
                <a:gd name="T14" fmla="*/ 218 w 434"/>
                <a:gd name="T15" fmla="*/ 0 h 193"/>
                <a:gd name="T16" fmla="*/ 220 w 434"/>
                <a:gd name="T17" fmla="*/ 0 h 193"/>
                <a:gd name="T18" fmla="*/ 249 w 434"/>
                <a:gd name="T19" fmla="*/ 29 h 193"/>
                <a:gd name="T20" fmla="*/ 265 w 434"/>
                <a:gd name="T21" fmla="*/ 45 h 193"/>
                <a:gd name="T22" fmla="*/ 416 w 434"/>
                <a:gd name="T23" fmla="*/ 44 h 193"/>
                <a:gd name="T24" fmla="*/ 433 w 434"/>
                <a:gd name="T25" fmla="*/ 61 h 193"/>
                <a:gd name="T26" fmla="*/ 433 w 434"/>
                <a:gd name="T27" fmla="*/ 177 h 193"/>
                <a:gd name="T28" fmla="*/ 416 w 434"/>
                <a:gd name="T29" fmla="*/ 193 h 193"/>
                <a:gd name="T30" fmla="*/ 261 w 434"/>
                <a:gd name="T31" fmla="*/ 193 h 193"/>
                <a:gd name="T32" fmla="*/ 261 w 434"/>
                <a:gd name="T33" fmla="*/ 19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4" h="193">
                  <a:moveTo>
                    <a:pt x="261" y="192"/>
                  </a:moveTo>
                  <a:cubicBezTo>
                    <a:pt x="210" y="192"/>
                    <a:pt x="160" y="193"/>
                    <a:pt x="109" y="192"/>
                  </a:cubicBezTo>
                  <a:cubicBezTo>
                    <a:pt x="75" y="191"/>
                    <a:pt x="44" y="176"/>
                    <a:pt x="11" y="168"/>
                  </a:cubicBezTo>
                  <a:cubicBezTo>
                    <a:pt x="5" y="167"/>
                    <a:pt x="5" y="163"/>
                    <a:pt x="5" y="158"/>
                  </a:cubicBezTo>
                  <a:cubicBezTo>
                    <a:pt x="0" y="112"/>
                    <a:pt x="1" y="111"/>
                    <a:pt x="45" y="96"/>
                  </a:cubicBezTo>
                  <a:cubicBezTo>
                    <a:pt x="86" y="82"/>
                    <a:pt x="126" y="68"/>
                    <a:pt x="166" y="54"/>
                  </a:cubicBezTo>
                  <a:cubicBezTo>
                    <a:pt x="177" y="51"/>
                    <a:pt x="183" y="47"/>
                    <a:pt x="183" y="34"/>
                  </a:cubicBezTo>
                  <a:cubicBezTo>
                    <a:pt x="184" y="0"/>
                    <a:pt x="185" y="0"/>
                    <a:pt x="218" y="0"/>
                  </a:cubicBezTo>
                  <a:cubicBezTo>
                    <a:pt x="219" y="0"/>
                    <a:pt x="219" y="0"/>
                    <a:pt x="220" y="0"/>
                  </a:cubicBezTo>
                  <a:cubicBezTo>
                    <a:pt x="249" y="0"/>
                    <a:pt x="250" y="0"/>
                    <a:pt x="249" y="29"/>
                  </a:cubicBezTo>
                  <a:cubicBezTo>
                    <a:pt x="249" y="42"/>
                    <a:pt x="253" y="45"/>
                    <a:pt x="265" y="45"/>
                  </a:cubicBezTo>
                  <a:cubicBezTo>
                    <a:pt x="315" y="44"/>
                    <a:pt x="366" y="45"/>
                    <a:pt x="416" y="44"/>
                  </a:cubicBezTo>
                  <a:cubicBezTo>
                    <a:pt x="429" y="44"/>
                    <a:pt x="434" y="47"/>
                    <a:pt x="433" y="61"/>
                  </a:cubicBezTo>
                  <a:cubicBezTo>
                    <a:pt x="432" y="100"/>
                    <a:pt x="432" y="138"/>
                    <a:pt x="433" y="177"/>
                  </a:cubicBezTo>
                  <a:cubicBezTo>
                    <a:pt x="433" y="190"/>
                    <a:pt x="430" y="193"/>
                    <a:pt x="416" y="193"/>
                  </a:cubicBezTo>
                  <a:cubicBezTo>
                    <a:pt x="364" y="192"/>
                    <a:pt x="313" y="193"/>
                    <a:pt x="261" y="193"/>
                  </a:cubicBezTo>
                  <a:cubicBezTo>
                    <a:pt x="261" y="193"/>
                    <a:pt x="261" y="192"/>
                    <a:pt x="261" y="192"/>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39" name="Freeform 67"/>
            <p:cNvSpPr/>
            <p:nvPr/>
          </p:nvSpPr>
          <p:spPr bwMode="auto">
            <a:xfrm>
              <a:off x="4891535" y="2949650"/>
              <a:ext cx="373785" cy="172205"/>
            </a:xfrm>
            <a:custGeom>
              <a:avLst/>
              <a:gdLst>
                <a:gd name="T0" fmla="*/ 289 w 431"/>
                <a:gd name="T1" fmla="*/ 198 h 198"/>
                <a:gd name="T2" fmla="*/ 266 w 431"/>
                <a:gd name="T3" fmla="*/ 197 h 198"/>
                <a:gd name="T4" fmla="*/ 195 w 431"/>
                <a:gd name="T5" fmla="*/ 195 h 198"/>
                <a:gd name="T6" fmla="*/ 13 w 431"/>
                <a:gd name="T7" fmla="*/ 196 h 198"/>
                <a:gd name="T8" fmla="*/ 2 w 431"/>
                <a:gd name="T9" fmla="*/ 183 h 198"/>
                <a:gd name="T10" fmla="*/ 2 w 431"/>
                <a:gd name="T11" fmla="*/ 61 h 198"/>
                <a:gd name="T12" fmla="*/ 16 w 431"/>
                <a:gd name="T13" fmla="*/ 47 h 198"/>
                <a:gd name="T14" fmla="*/ 164 w 431"/>
                <a:gd name="T15" fmla="*/ 47 h 198"/>
                <a:gd name="T16" fmla="*/ 183 w 431"/>
                <a:gd name="T17" fmla="*/ 27 h 198"/>
                <a:gd name="T18" fmla="*/ 208 w 431"/>
                <a:gd name="T19" fmla="*/ 2 h 198"/>
                <a:gd name="T20" fmla="*/ 250 w 431"/>
                <a:gd name="T21" fmla="*/ 43 h 198"/>
                <a:gd name="T22" fmla="*/ 265 w 431"/>
                <a:gd name="T23" fmla="*/ 62 h 198"/>
                <a:gd name="T24" fmla="*/ 413 w 431"/>
                <a:gd name="T25" fmla="*/ 106 h 198"/>
                <a:gd name="T26" fmla="*/ 431 w 431"/>
                <a:gd name="T27" fmla="*/ 129 h 198"/>
                <a:gd name="T28" fmla="*/ 393 w 431"/>
                <a:gd name="T29" fmla="*/ 179 h 198"/>
                <a:gd name="T30" fmla="*/ 289 w 431"/>
                <a:gd name="T31"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1" h="198">
                  <a:moveTo>
                    <a:pt x="289" y="198"/>
                  </a:moveTo>
                  <a:cubicBezTo>
                    <a:pt x="281" y="198"/>
                    <a:pt x="273" y="198"/>
                    <a:pt x="266" y="197"/>
                  </a:cubicBezTo>
                  <a:cubicBezTo>
                    <a:pt x="242" y="190"/>
                    <a:pt x="218" y="196"/>
                    <a:pt x="195" y="195"/>
                  </a:cubicBezTo>
                  <a:cubicBezTo>
                    <a:pt x="134" y="194"/>
                    <a:pt x="73" y="194"/>
                    <a:pt x="13" y="196"/>
                  </a:cubicBezTo>
                  <a:cubicBezTo>
                    <a:pt x="0" y="196"/>
                    <a:pt x="2" y="190"/>
                    <a:pt x="2" y="183"/>
                  </a:cubicBezTo>
                  <a:cubicBezTo>
                    <a:pt x="2" y="142"/>
                    <a:pt x="3" y="101"/>
                    <a:pt x="2" y="61"/>
                  </a:cubicBezTo>
                  <a:cubicBezTo>
                    <a:pt x="2" y="50"/>
                    <a:pt x="5" y="46"/>
                    <a:pt x="16" y="47"/>
                  </a:cubicBezTo>
                  <a:cubicBezTo>
                    <a:pt x="66" y="47"/>
                    <a:pt x="115" y="46"/>
                    <a:pt x="164" y="47"/>
                  </a:cubicBezTo>
                  <a:cubicBezTo>
                    <a:pt x="179" y="47"/>
                    <a:pt x="186" y="44"/>
                    <a:pt x="183" y="27"/>
                  </a:cubicBezTo>
                  <a:cubicBezTo>
                    <a:pt x="180" y="8"/>
                    <a:pt x="186" y="0"/>
                    <a:pt x="208" y="2"/>
                  </a:cubicBezTo>
                  <a:cubicBezTo>
                    <a:pt x="250" y="4"/>
                    <a:pt x="250" y="2"/>
                    <a:pt x="250" y="43"/>
                  </a:cubicBezTo>
                  <a:cubicBezTo>
                    <a:pt x="250" y="55"/>
                    <a:pt x="254" y="59"/>
                    <a:pt x="265" y="62"/>
                  </a:cubicBezTo>
                  <a:cubicBezTo>
                    <a:pt x="314" y="76"/>
                    <a:pt x="363" y="92"/>
                    <a:pt x="413" y="106"/>
                  </a:cubicBezTo>
                  <a:cubicBezTo>
                    <a:pt x="425" y="110"/>
                    <a:pt x="431" y="115"/>
                    <a:pt x="431" y="129"/>
                  </a:cubicBezTo>
                  <a:cubicBezTo>
                    <a:pt x="430" y="168"/>
                    <a:pt x="431" y="167"/>
                    <a:pt x="393" y="179"/>
                  </a:cubicBezTo>
                  <a:cubicBezTo>
                    <a:pt x="359" y="189"/>
                    <a:pt x="324" y="194"/>
                    <a:pt x="289" y="198"/>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0" name="Freeform 71"/>
            <p:cNvSpPr/>
            <p:nvPr/>
          </p:nvSpPr>
          <p:spPr bwMode="auto">
            <a:xfrm>
              <a:off x="4444309" y="3024609"/>
              <a:ext cx="360617" cy="80531"/>
            </a:xfrm>
            <a:custGeom>
              <a:avLst/>
              <a:gdLst>
                <a:gd name="T0" fmla="*/ 208 w 416"/>
                <a:gd name="T1" fmla="*/ 93 h 93"/>
                <a:gd name="T2" fmla="*/ 18 w 416"/>
                <a:gd name="T3" fmla="*/ 93 h 93"/>
                <a:gd name="T4" fmla="*/ 1 w 416"/>
                <a:gd name="T5" fmla="*/ 77 h 93"/>
                <a:gd name="T6" fmla="*/ 2 w 416"/>
                <a:gd name="T7" fmla="*/ 13 h 93"/>
                <a:gd name="T8" fmla="*/ 15 w 416"/>
                <a:gd name="T9" fmla="*/ 0 h 93"/>
                <a:gd name="T10" fmla="*/ 403 w 416"/>
                <a:gd name="T11" fmla="*/ 0 h 93"/>
                <a:gd name="T12" fmla="*/ 415 w 416"/>
                <a:gd name="T13" fmla="*/ 12 h 93"/>
                <a:gd name="T14" fmla="*/ 415 w 416"/>
                <a:gd name="T15" fmla="*/ 78 h 93"/>
                <a:gd name="T16" fmla="*/ 399 w 416"/>
                <a:gd name="T17" fmla="*/ 93 h 93"/>
                <a:gd name="T18" fmla="*/ 208 w 416"/>
                <a:gd name="T19" fmla="*/ 93 h 93"/>
                <a:gd name="T20" fmla="*/ 208 w 41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6" h="93">
                  <a:moveTo>
                    <a:pt x="208" y="93"/>
                  </a:moveTo>
                  <a:cubicBezTo>
                    <a:pt x="144" y="93"/>
                    <a:pt x="81" y="93"/>
                    <a:pt x="18" y="93"/>
                  </a:cubicBezTo>
                  <a:cubicBezTo>
                    <a:pt x="5" y="93"/>
                    <a:pt x="0" y="91"/>
                    <a:pt x="1" y="77"/>
                  </a:cubicBezTo>
                  <a:cubicBezTo>
                    <a:pt x="3" y="56"/>
                    <a:pt x="2" y="35"/>
                    <a:pt x="2" y="13"/>
                  </a:cubicBezTo>
                  <a:cubicBezTo>
                    <a:pt x="1" y="3"/>
                    <a:pt x="5" y="0"/>
                    <a:pt x="15" y="0"/>
                  </a:cubicBezTo>
                  <a:cubicBezTo>
                    <a:pt x="144" y="0"/>
                    <a:pt x="273" y="0"/>
                    <a:pt x="403" y="0"/>
                  </a:cubicBezTo>
                  <a:cubicBezTo>
                    <a:pt x="412" y="0"/>
                    <a:pt x="415" y="3"/>
                    <a:pt x="415" y="12"/>
                  </a:cubicBezTo>
                  <a:cubicBezTo>
                    <a:pt x="414" y="34"/>
                    <a:pt x="414" y="56"/>
                    <a:pt x="415" y="78"/>
                  </a:cubicBezTo>
                  <a:cubicBezTo>
                    <a:pt x="416" y="91"/>
                    <a:pt x="411" y="93"/>
                    <a:pt x="399" y="93"/>
                  </a:cubicBezTo>
                  <a:cubicBezTo>
                    <a:pt x="335" y="93"/>
                    <a:pt x="271" y="93"/>
                    <a:pt x="208" y="93"/>
                  </a:cubicBezTo>
                  <a:cubicBezTo>
                    <a:pt x="208" y="93"/>
                    <a:pt x="208" y="93"/>
                    <a:pt x="208" y="93"/>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grpSp>
        <p:nvGrpSpPr>
          <p:cNvPr id="41" name="组合 40"/>
          <p:cNvGrpSpPr>
            <a:grpSpLocks noChangeAspect="1"/>
          </p:cNvGrpSpPr>
          <p:nvPr/>
        </p:nvGrpSpPr>
        <p:grpSpPr>
          <a:xfrm>
            <a:off x="10299875" y="5713649"/>
            <a:ext cx="1592732" cy="720000"/>
            <a:chOff x="306581" y="578557"/>
            <a:chExt cx="6259884" cy="2829805"/>
          </a:xfrm>
          <a:noFill/>
        </p:grpSpPr>
        <p:sp>
          <p:nvSpPr>
            <p:cNvPr id="42" name="任意多边形: 形状 41"/>
            <p:cNvSpPr/>
            <p:nvPr/>
          </p:nvSpPr>
          <p:spPr bwMode="auto">
            <a:xfrm>
              <a:off x="306581" y="1510400"/>
              <a:ext cx="6259884" cy="1880733"/>
            </a:xfrm>
            <a:custGeom>
              <a:avLst/>
              <a:gdLst>
                <a:gd name="connsiteX0" fmla="*/ 5160900 w 6259884"/>
                <a:gd name="connsiteY0" fmla="*/ 843864 h 1880733"/>
                <a:gd name="connsiteX1" fmla="*/ 5136631 w 6259884"/>
                <a:gd name="connsiteY1" fmla="*/ 857517 h 1880733"/>
                <a:gd name="connsiteX2" fmla="*/ 5139327 w 6259884"/>
                <a:gd name="connsiteY2" fmla="*/ 947623 h 1880733"/>
                <a:gd name="connsiteX3" fmla="*/ 5260673 w 6259884"/>
                <a:gd name="connsiteY3" fmla="*/ 961276 h 1880733"/>
                <a:gd name="connsiteX4" fmla="*/ 5301122 w 6259884"/>
                <a:gd name="connsiteY4" fmla="*/ 947623 h 1880733"/>
                <a:gd name="connsiteX5" fmla="*/ 5236404 w 6259884"/>
                <a:gd name="connsiteY5" fmla="*/ 843864 h 1880733"/>
                <a:gd name="connsiteX6" fmla="*/ 5220224 w 6259884"/>
                <a:gd name="connsiteY6" fmla="*/ 843864 h 1880733"/>
                <a:gd name="connsiteX7" fmla="*/ 5160900 w 6259884"/>
                <a:gd name="connsiteY7" fmla="*/ 843864 h 1880733"/>
                <a:gd name="connsiteX8" fmla="*/ 1324311 w 6259884"/>
                <a:gd name="connsiteY8" fmla="*/ 841658 h 1880733"/>
                <a:gd name="connsiteX9" fmla="*/ 1293091 w 6259884"/>
                <a:gd name="connsiteY9" fmla="*/ 844705 h 1880733"/>
                <a:gd name="connsiteX10" fmla="*/ 1271372 w 6259884"/>
                <a:gd name="connsiteY10" fmla="*/ 844705 h 1880733"/>
                <a:gd name="connsiteX11" fmla="*/ 1181782 w 6259884"/>
                <a:gd name="connsiteY11" fmla="*/ 888034 h 1880733"/>
                <a:gd name="connsiteX12" fmla="*/ 1257798 w 6259884"/>
                <a:gd name="connsiteY12" fmla="*/ 961152 h 1880733"/>
                <a:gd name="connsiteX13" fmla="*/ 1322954 w 6259884"/>
                <a:gd name="connsiteY13" fmla="*/ 961152 h 1880733"/>
                <a:gd name="connsiteX14" fmla="*/ 1350103 w 6259884"/>
                <a:gd name="connsiteY14" fmla="*/ 950320 h 1880733"/>
                <a:gd name="connsiteX15" fmla="*/ 1347388 w 6259884"/>
                <a:gd name="connsiteY15" fmla="*/ 852829 h 1880733"/>
                <a:gd name="connsiteX16" fmla="*/ 1324311 w 6259884"/>
                <a:gd name="connsiteY16" fmla="*/ 841658 h 1880733"/>
                <a:gd name="connsiteX17" fmla="*/ 1013621 w 6259884"/>
                <a:gd name="connsiteY17" fmla="*/ 841398 h 1880733"/>
                <a:gd name="connsiteX18" fmla="*/ 956609 w 6259884"/>
                <a:gd name="connsiteY18" fmla="*/ 898852 h 1880733"/>
                <a:gd name="connsiteX19" fmla="*/ 1038055 w 6259884"/>
                <a:gd name="connsiteY19" fmla="*/ 961777 h 1880733"/>
                <a:gd name="connsiteX20" fmla="*/ 1097781 w 6259884"/>
                <a:gd name="connsiteY20" fmla="*/ 961777 h 1880733"/>
                <a:gd name="connsiteX21" fmla="*/ 1127645 w 6259884"/>
                <a:gd name="connsiteY21" fmla="*/ 937154 h 1880733"/>
                <a:gd name="connsiteX22" fmla="*/ 1051629 w 6259884"/>
                <a:gd name="connsiteY22" fmla="*/ 844134 h 1880733"/>
                <a:gd name="connsiteX23" fmla="*/ 1013621 w 6259884"/>
                <a:gd name="connsiteY23" fmla="*/ 841398 h 1880733"/>
                <a:gd name="connsiteX24" fmla="*/ 5046846 w 6259884"/>
                <a:gd name="connsiteY24" fmla="*/ 841004 h 1880733"/>
                <a:gd name="connsiteX25" fmla="*/ 5013449 w 6259884"/>
                <a:gd name="connsiteY25" fmla="*/ 844083 h 1880733"/>
                <a:gd name="connsiteX26" fmla="*/ 4991859 w 6259884"/>
                <a:gd name="connsiteY26" fmla="*/ 844083 h 1880733"/>
                <a:gd name="connsiteX27" fmla="*/ 4908198 w 6259884"/>
                <a:gd name="connsiteY27" fmla="*/ 890613 h 1880733"/>
                <a:gd name="connsiteX28" fmla="*/ 4981065 w 6259884"/>
                <a:gd name="connsiteY28" fmla="*/ 961777 h 1880733"/>
                <a:gd name="connsiteX29" fmla="*/ 5043136 w 6259884"/>
                <a:gd name="connsiteY29" fmla="*/ 961777 h 1880733"/>
                <a:gd name="connsiteX30" fmla="*/ 5070123 w 6259884"/>
                <a:gd name="connsiteY30" fmla="*/ 950829 h 1880733"/>
                <a:gd name="connsiteX31" fmla="*/ 5070123 w 6259884"/>
                <a:gd name="connsiteY31" fmla="*/ 852294 h 1880733"/>
                <a:gd name="connsiteX32" fmla="*/ 5046846 w 6259884"/>
                <a:gd name="connsiteY32" fmla="*/ 841004 h 1880733"/>
                <a:gd name="connsiteX33" fmla="*/ 6207011 w 6259884"/>
                <a:gd name="connsiteY33" fmla="*/ 0 h 1880733"/>
                <a:gd name="connsiteX34" fmla="*/ 6258647 w 6259884"/>
                <a:gd name="connsiteY34" fmla="*/ 89904 h 1880733"/>
                <a:gd name="connsiteX35" fmla="*/ 6239623 w 6259884"/>
                <a:gd name="connsiteY35" fmla="*/ 119872 h 1880733"/>
                <a:gd name="connsiteX36" fmla="*/ 6014054 w 6259884"/>
                <a:gd name="connsiteY36" fmla="*/ 302405 h 1880733"/>
                <a:gd name="connsiteX37" fmla="*/ 5619987 w 6259884"/>
                <a:gd name="connsiteY37" fmla="*/ 525803 h 1880733"/>
                <a:gd name="connsiteX38" fmla="*/ 5560198 w 6259884"/>
                <a:gd name="connsiteY38" fmla="*/ 602085 h 1880733"/>
                <a:gd name="connsiteX39" fmla="*/ 5560198 w 6259884"/>
                <a:gd name="connsiteY39" fmla="*/ 1702730 h 1880733"/>
                <a:gd name="connsiteX40" fmla="*/ 5619987 w 6259884"/>
                <a:gd name="connsiteY40" fmla="*/ 1759942 h 1880733"/>
                <a:gd name="connsiteX41" fmla="*/ 5647164 w 6259884"/>
                <a:gd name="connsiteY41" fmla="*/ 1759942 h 1880733"/>
                <a:gd name="connsiteX42" fmla="*/ 5698800 w 6259884"/>
                <a:gd name="connsiteY42" fmla="*/ 1773564 h 1880733"/>
                <a:gd name="connsiteX43" fmla="*/ 5701518 w 6259884"/>
                <a:gd name="connsiteY43" fmla="*/ 1868917 h 1880733"/>
                <a:gd name="connsiteX44" fmla="*/ 5666188 w 6259884"/>
                <a:gd name="connsiteY44" fmla="*/ 1879814 h 1880733"/>
                <a:gd name="connsiteX45" fmla="*/ 4731299 w 6259884"/>
                <a:gd name="connsiteY45" fmla="*/ 1879814 h 1880733"/>
                <a:gd name="connsiteX46" fmla="*/ 4693251 w 6259884"/>
                <a:gd name="connsiteY46" fmla="*/ 1838949 h 1880733"/>
                <a:gd name="connsiteX47" fmla="*/ 4693251 w 6259884"/>
                <a:gd name="connsiteY47" fmla="*/ 1005292 h 1880733"/>
                <a:gd name="connsiteX48" fmla="*/ 4734017 w 6259884"/>
                <a:gd name="connsiteY48" fmla="*/ 961702 h 1880733"/>
                <a:gd name="connsiteX49" fmla="*/ 4777500 w 6259884"/>
                <a:gd name="connsiteY49" fmla="*/ 964426 h 1880733"/>
                <a:gd name="connsiteX50" fmla="*/ 4848160 w 6259884"/>
                <a:gd name="connsiteY50" fmla="*/ 893593 h 1880733"/>
                <a:gd name="connsiteX51" fmla="*/ 4793806 w 6259884"/>
                <a:gd name="connsiteY51" fmla="*/ 841830 h 1880733"/>
                <a:gd name="connsiteX52" fmla="*/ 4660639 w 6259884"/>
                <a:gd name="connsiteY52" fmla="*/ 975324 h 1880733"/>
                <a:gd name="connsiteX53" fmla="*/ 4663356 w 6259884"/>
                <a:gd name="connsiteY53" fmla="*/ 1830776 h 1880733"/>
                <a:gd name="connsiteX54" fmla="*/ 4617155 w 6259884"/>
                <a:gd name="connsiteY54" fmla="*/ 1879814 h 1880733"/>
                <a:gd name="connsiteX55" fmla="*/ 4519318 w 6259884"/>
                <a:gd name="connsiteY55" fmla="*/ 1879814 h 1880733"/>
                <a:gd name="connsiteX56" fmla="*/ 4464964 w 6259884"/>
                <a:gd name="connsiteY56" fmla="*/ 1822603 h 1880733"/>
                <a:gd name="connsiteX57" fmla="*/ 4464964 w 6259884"/>
                <a:gd name="connsiteY57" fmla="*/ 847279 h 1880733"/>
                <a:gd name="connsiteX58" fmla="*/ 4426916 w 6259884"/>
                <a:gd name="connsiteY58" fmla="*/ 798240 h 1880733"/>
                <a:gd name="connsiteX59" fmla="*/ 4416045 w 6259884"/>
                <a:gd name="connsiteY59" fmla="*/ 798240 h 1880733"/>
                <a:gd name="connsiteX60" fmla="*/ 4323644 w 6259884"/>
                <a:gd name="connsiteY60" fmla="*/ 751926 h 1880733"/>
                <a:gd name="connsiteX61" fmla="*/ 4304620 w 6259884"/>
                <a:gd name="connsiteY61" fmla="*/ 735579 h 1880733"/>
                <a:gd name="connsiteX62" fmla="*/ 4242113 w 6259884"/>
                <a:gd name="connsiteY62" fmla="*/ 691990 h 1880733"/>
                <a:gd name="connsiteX63" fmla="*/ 4100792 w 6259884"/>
                <a:gd name="connsiteY63" fmla="*/ 691990 h 1880733"/>
                <a:gd name="connsiteX64" fmla="*/ 4016543 w 6259884"/>
                <a:gd name="connsiteY64" fmla="*/ 741028 h 1880733"/>
                <a:gd name="connsiteX65" fmla="*/ 4005672 w 6259884"/>
                <a:gd name="connsiteY65" fmla="*/ 751926 h 1880733"/>
                <a:gd name="connsiteX66" fmla="*/ 3888811 w 6259884"/>
                <a:gd name="connsiteY66" fmla="*/ 795516 h 1880733"/>
                <a:gd name="connsiteX67" fmla="*/ 3856199 w 6259884"/>
                <a:gd name="connsiteY67" fmla="*/ 839106 h 1880733"/>
                <a:gd name="connsiteX68" fmla="*/ 3856199 w 6259884"/>
                <a:gd name="connsiteY68" fmla="*/ 904490 h 1880733"/>
                <a:gd name="connsiteX69" fmla="*/ 3804563 w 6259884"/>
                <a:gd name="connsiteY69" fmla="*/ 953529 h 1880733"/>
                <a:gd name="connsiteX70" fmla="*/ 3769232 w 6259884"/>
                <a:gd name="connsiteY70" fmla="*/ 907215 h 1880733"/>
                <a:gd name="connsiteX71" fmla="*/ 3769232 w 6259884"/>
                <a:gd name="connsiteY71" fmla="*/ 841830 h 1880733"/>
                <a:gd name="connsiteX72" fmla="*/ 3739338 w 6259884"/>
                <a:gd name="connsiteY72" fmla="*/ 795516 h 1880733"/>
                <a:gd name="connsiteX73" fmla="*/ 3625194 w 6259884"/>
                <a:gd name="connsiteY73" fmla="*/ 746477 h 1880733"/>
                <a:gd name="connsiteX74" fmla="*/ 3617041 w 6259884"/>
                <a:gd name="connsiteY74" fmla="*/ 708336 h 1880733"/>
                <a:gd name="connsiteX75" fmla="*/ 3617041 w 6259884"/>
                <a:gd name="connsiteY75" fmla="*/ 414104 h 1880733"/>
                <a:gd name="connsiteX76" fmla="*/ 3573558 w 6259884"/>
                <a:gd name="connsiteY76" fmla="*/ 365065 h 1880733"/>
                <a:gd name="connsiteX77" fmla="*/ 2682152 w 6259884"/>
                <a:gd name="connsiteY77" fmla="*/ 365065 h 1880733"/>
                <a:gd name="connsiteX78" fmla="*/ 2638669 w 6259884"/>
                <a:gd name="connsiteY78" fmla="*/ 414104 h 1880733"/>
                <a:gd name="connsiteX79" fmla="*/ 2638669 w 6259884"/>
                <a:gd name="connsiteY79" fmla="*/ 708336 h 1880733"/>
                <a:gd name="connsiteX80" fmla="*/ 2630516 w 6259884"/>
                <a:gd name="connsiteY80" fmla="*/ 751926 h 1880733"/>
                <a:gd name="connsiteX81" fmla="*/ 2505501 w 6259884"/>
                <a:gd name="connsiteY81" fmla="*/ 798240 h 1880733"/>
                <a:gd name="connsiteX82" fmla="*/ 2486478 w 6259884"/>
                <a:gd name="connsiteY82" fmla="*/ 825484 h 1880733"/>
                <a:gd name="connsiteX83" fmla="*/ 2486478 w 6259884"/>
                <a:gd name="connsiteY83" fmla="*/ 901766 h 1880733"/>
                <a:gd name="connsiteX84" fmla="*/ 2442995 w 6259884"/>
                <a:gd name="connsiteY84" fmla="*/ 953529 h 1880733"/>
                <a:gd name="connsiteX85" fmla="*/ 2399512 w 6259884"/>
                <a:gd name="connsiteY85" fmla="*/ 901766 h 1880733"/>
                <a:gd name="connsiteX86" fmla="*/ 2399512 w 6259884"/>
                <a:gd name="connsiteY86" fmla="*/ 841830 h 1880733"/>
                <a:gd name="connsiteX87" fmla="*/ 2366899 w 6259884"/>
                <a:gd name="connsiteY87" fmla="*/ 792791 h 1880733"/>
                <a:gd name="connsiteX88" fmla="*/ 2252756 w 6259884"/>
                <a:gd name="connsiteY88" fmla="*/ 751926 h 1880733"/>
                <a:gd name="connsiteX89" fmla="*/ 2239167 w 6259884"/>
                <a:gd name="connsiteY89" fmla="*/ 738304 h 1880733"/>
                <a:gd name="connsiteX90" fmla="*/ 2165789 w 6259884"/>
                <a:gd name="connsiteY90" fmla="*/ 691990 h 1880733"/>
                <a:gd name="connsiteX91" fmla="*/ 1986421 w 6259884"/>
                <a:gd name="connsiteY91" fmla="*/ 691990 h 1880733"/>
                <a:gd name="connsiteX92" fmla="*/ 1953809 w 6259884"/>
                <a:gd name="connsiteY92" fmla="*/ 708336 h 1880733"/>
                <a:gd name="connsiteX93" fmla="*/ 1894019 w 6259884"/>
                <a:gd name="connsiteY93" fmla="*/ 754650 h 1880733"/>
                <a:gd name="connsiteX94" fmla="*/ 1855971 w 6259884"/>
                <a:gd name="connsiteY94" fmla="*/ 779169 h 1880733"/>
                <a:gd name="connsiteX95" fmla="*/ 1834229 w 6259884"/>
                <a:gd name="connsiteY95" fmla="*/ 798240 h 1880733"/>
                <a:gd name="connsiteX96" fmla="*/ 1790746 w 6259884"/>
                <a:gd name="connsiteY96" fmla="*/ 855452 h 1880733"/>
                <a:gd name="connsiteX97" fmla="*/ 1790746 w 6259884"/>
                <a:gd name="connsiteY97" fmla="*/ 1825327 h 1880733"/>
                <a:gd name="connsiteX98" fmla="*/ 1739110 w 6259884"/>
                <a:gd name="connsiteY98" fmla="*/ 1879814 h 1880733"/>
                <a:gd name="connsiteX99" fmla="*/ 1641273 w 6259884"/>
                <a:gd name="connsiteY99" fmla="*/ 1879814 h 1880733"/>
                <a:gd name="connsiteX100" fmla="*/ 1595072 w 6259884"/>
                <a:gd name="connsiteY100" fmla="*/ 1830776 h 1880733"/>
                <a:gd name="connsiteX101" fmla="*/ 1595072 w 6259884"/>
                <a:gd name="connsiteY101" fmla="*/ 893593 h 1880733"/>
                <a:gd name="connsiteX102" fmla="*/ 1546153 w 6259884"/>
                <a:gd name="connsiteY102" fmla="*/ 841830 h 1880733"/>
                <a:gd name="connsiteX103" fmla="*/ 1486364 w 6259884"/>
                <a:gd name="connsiteY103" fmla="*/ 844554 h 1880733"/>
                <a:gd name="connsiteX104" fmla="*/ 1410268 w 6259884"/>
                <a:gd name="connsiteY104" fmla="*/ 942632 h 1880733"/>
                <a:gd name="connsiteX105" fmla="*/ 1445598 w 6259884"/>
                <a:gd name="connsiteY105" fmla="*/ 964426 h 1880733"/>
                <a:gd name="connsiteX106" fmla="*/ 1554307 w 6259884"/>
                <a:gd name="connsiteY106" fmla="*/ 972600 h 1880733"/>
                <a:gd name="connsiteX107" fmla="*/ 1562460 w 6259884"/>
                <a:gd name="connsiteY107" fmla="*/ 1087023 h 1880733"/>
                <a:gd name="connsiteX108" fmla="*/ 1562460 w 6259884"/>
                <a:gd name="connsiteY108" fmla="*/ 1828051 h 1880733"/>
                <a:gd name="connsiteX109" fmla="*/ 1513541 w 6259884"/>
                <a:gd name="connsiteY109" fmla="*/ 1879814 h 1880733"/>
                <a:gd name="connsiteX110" fmla="*/ 600393 w 6259884"/>
                <a:gd name="connsiteY110" fmla="*/ 1879814 h 1880733"/>
                <a:gd name="connsiteX111" fmla="*/ 551475 w 6259884"/>
                <a:gd name="connsiteY111" fmla="*/ 1817154 h 1880733"/>
                <a:gd name="connsiteX112" fmla="*/ 603111 w 6259884"/>
                <a:gd name="connsiteY112" fmla="*/ 1757218 h 1880733"/>
                <a:gd name="connsiteX113" fmla="*/ 692795 w 6259884"/>
                <a:gd name="connsiteY113" fmla="*/ 1664589 h 1880733"/>
                <a:gd name="connsiteX114" fmla="*/ 695513 w 6259884"/>
                <a:gd name="connsiteY114" fmla="*/ 607534 h 1880733"/>
                <a:gd name="connsiteX115" fmla="*/ 630288 w 6259884"/>
                <a:gd name="connsiteY115" fmla="*/ 525803 h 1880733"/>
                <a:gd name="connsiteX116" fmla="*/ 192738 w 6259884"/>
                <a:gd name="connsiteY116" fmla="*/ 239744 h 1880733"/>
                <a:gd name="connsiteX117" fmla="*/ 59571 w 6259884"/>
                <a:gd name="connsiteY117" fmla="*/ 136218 h 1880733"/>
                <a:gd name="connsiteX118" fmla="*/ 48700 w 6259884"/>
                <a:gd name="connsiteY118" fmla="*/ 5449 h 1880733"/>
                <a:gd name="connsiteX119" fmla="*/ 141102 w 6259884"/>
                <a:gd name="connsiteY119" fmla="*/ 51763 h 1880733"/>
                <a:gd name="connsiteX120" fmla="*/ 486250 w 6259884"/>
                <a:gd name="connsiteY120" fmla="*/ 228847 h 1880733"/>
                <a:gd name="connsiteX121" fmla="*/ 787915 w 6259884"/>
                <a:gd name="connsiteY121" fmla="*/ 272437 h 1880733"/>
                <a:gd name="connsiteX122" fmla="*/ 5475949 w 6259884"/>
                <a:gd name="connsiteY122" fmla="*/ 269712 h 1880733"/>
                <a:gd name="connsiteX123" fmla="*/ 6098302 w 6259884"/>
                <a:gd name="connsiteY123" fmla="*/ 70833 h 1880733"/>
                <a:gd name="connsiteX124" fmla="*/ 6133633 w 6259884"/>
                <a:gd name="connsiteY124" fmla="*/ 38141 h 1880733"/>
                <a:gd name="connsiteX125" fmla="*/ 6207011 w 6259884"/>
                <a:gd name="connsiteY125" fmla="*/ 0 h 188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259884" h="1880733">
                  <a:moveTo>
                    <a:pt x="5160900" y="843864"/>
                  </a:moveTo>
                  <a:cubicBezTo>
                    <a:pt x="5150113" y="843864"/>
                    <a:pt x="5136631" y="843864"/>
                    <a:pt x="5136631" y="857517"/>
                  </a:cubicBezTo>
                  <a:cubicBezTo>
                    <a:pt x="5133934" y="887552"/>
                    <a:pt x="5125844" y="928510"/>
                    <a:pt x="5139327" y="947623"/>
                  </a:cubicBezTo>
                  <a:cubicBezTo>
                    <a:pt x="5168989" y="980389"/>
                    <a:pt x="5217528" y="955815"/>
                    <a:pt x="5260673" y="961276"/>
                  </a:cubicBezTo>
                  <a:cubicBezTo>
                    <a:pt x="5274156" y="961276"/>
                    <a:pt x="5290335" y="969467"/>
                    <a:pt x="5301122" y="947623"/>
                  </a:cubicBezTo>
                  <a:cubicBezTo>
                    <a:pt x="5322694" y="887552"/>
                    <a:pt x="5295728" y="843864"/>
                    <a:pt x="5236404" y="843864"/>
                  </a:cubicBezTo>
                  <a:cubicBezTo>
                    <a:pt x="5231011" y="843864"/>
                    <a:pt x="5225618" y="843864"/>
                    <a:pt x="5220224" y="843864"/>
                  </a:cubicBezTo>
                  <a:cubicBezTo>
                    <a:pt x="5198652" y="843864"/>
                    <a:pt x="5179776" y="843864"/>
                    <a:pt x="5160900" y="843864"/>
                  </a:cubicBezTo>
                  <a:close/>
                  <a:moveTo>
                    <a:pt x="1324311" y="841658"/>
                  </a:moveTo>
                  <a:cubicBezTo>
                    <a:pt x="1314131" y="842674"/>
                    <a:pt x="1302593" y="846059"/>
                    <a:pt x="1293091" y="844705"/>
                  </a:cubicBezTo>
                  <a:cubicBezTo>
                    <a:pt x="1284946" y="841996"/>
                    <a:pt x="1276801" y="844705"/>
                    <a:pt x="1271372" y="844705"/>
                  </a:cubicBezTo>
                  <a:cubicBezTo>
                    <a:pt x="1181782" y="844705"/>
                    <a:pt x="1181782" y="844705"/>
                    <a:pt x="1181782" y="888034"/>
                  </a:cubicBezTo>
                  <a:cubicBezTo>
                    <a:pt x="1184496" y="969276"/>
                    <a:pt x="1168207" y="961152"/>
                    <a:pt x="1257798" y="961152"/>
                  </a:cubicBezTo>
                  <a:cubicBezTo>
                    <a:pt x="1279516" y="961152"/>
                    <a:pt x="1301235" y="961152"/>
                    <a:pt x="1322954" y="961152"/>
                  </a:cubicBezTo>
                  <a:cubicBezTo>
                    <a:pt x="1333813" y="961152"/>
                    <a:pt x="1347388" y="961152"/>
                    <a:pt x="1350103" y="950320"/>
                  </a:cubicBezTo>
                  <a:cubicBezTo>
                    <a:pt x="1350103" y="917823"/>
                    <a:pt x="1355532" y="882618"/>
                    <a:pt x="1347388" y="852829"/>
                  </a:cubicBezTo>
                  <a:cubicBezTo>
                    <a:pt x="1343315" y="841997"/>
                    <a:pt x="1334492" y="840642"/>
                    <a:pt x="1324311" y="841658"/>
                  </a:cubicBezTo>
                  <a:close/>
                  <a:moveTo>
                    <a:pt x="1013621" y="841398"/>
                  </a:moveTo>
                  <a:cubicBezTo>
                    <a:pt x="970183" y="835926"/>
                    <a:pt x="953894" y="852341"/>
                    <a:pt x="956609" y="898852"/>
                  </a:cubicBezTo>
                  <a:cubicBezTo>
                    <a:pt x="959324" y="964513"/>
                    <a:pt x="956609" y="964513"/>
                    <a:pt x="1038055" y="961777"/>
                  </a:cubicBezTo>
                  <a:cubicBezTo>
                    <a:pt x="1057059" y="961777"/>
                    <a:pt x="1078778" y="961777"/>
                    <a:pt x="1097781" y="961777"/>
                  </a:cubicBezTo>
                  <a:cubicBezTo>
                    <a:pt x="1114071" y="961777"/>
                    <a:pt x="1122215" y="956305"/>
                    <a:pt x="1127645" y="937154"/>
                  </a:cubicBezTo>
                  <a:cubicBezTo>
                    <a:pt x="1141219" y="857813"/>
                    <a:pt x="1130360" y="844134"/>
                    <a:pt x="1051629" y="844134"/>
                  </a:cubicBezTo>
                  <a:cubicBezTo>
                    <a:pt x="1038055" y="844134"/>
                    <a:pt x="1027195" y="844134"/>
                    <a:pt x="1013621" y="841398"/>
                  </a:cubicBezTo>
                  <a:close/>
                  <a:moveTo>
                    <a:pt x="5046846" y="841004"/>
                  </a:moveTo>
                  <a:cubicBezTo>
                    <a:pt x="5035714" y="842030"/>
                    <a:pt x="5022895" y="845452"/>
                    <a:pt x="5013449" y="844083"/>
                  </a:cubicBezTo>
                  <a:cubicBezTo>
                    <a:pt x="5008052" y="841346"/>
                    <a:pt x="5002654" y="844083"/>
                    <a:pt x="4991859" y="844083"/>
                  </a:cubicBezTo>
                  <a:cubicBezTo>
                    <a:pt x="4967571" y="860506"/>
                    <a:pt x="4902801" y="805764"/>
                    <a:pt x="4908198" y="890613"/>
                  </a:cubicBezTo>
                  <a:cubicBezTo>
                    <a:pt x="4913596" y="964514"/>
                    <a:pt x="4889307" y="961777"/>
                    <a:pt x="4981065" y="961777"/>
                  </a:cubicBezTo>
                  <a:cubicBezTo>
                    <a:pt x="5002654" y="961777"/>
                    <a:pt x="5024244" y="961777"/>
                    <a:pt x="5043136" y="961777"/>
                  </a:cubicBezTo>
                  <a:cubicBezTo>
                    <a:pt x="5053931" y="961777"/>
                    <a:pt x="5070123" y="961777"/>
                    <a:pt x="5070123" y="950829"/>
                  </a:cubicBezTo>
                  <a:cubicBezTo>
                    <a:pt x="5072822" y="917984"/>
                    <a:pt x="5078219" y="882402"/>
                    <a:pt x="5070123" y="852294"/>
                  </a:cubicBezTo>
                  <a:cubicBezTo>
                    <a:pt x="5067424" y="841346"/>
                    <a:pt x="5057979" y="839977"/>
                    <a:pt x="5046846" y="841004"/>
                  </a:cubicBezTo>
                  <a:close/>
                  <a:moveTo>
                    <a:pt x="6207011" y="0"/>
                  </a:moveTo>
                  <a:cubicBezTo>
                    <a:pt x="6247776" y="16346"/>
                    <a:pt x="6245058" y="57212"/>
                    <a:pt x="6258647" y="89904"/>
                  </a:cubicBezTo>
                  <a:cubicBezTo>
                    <a:pt x="6264082" y="103526"/>
                    <a:pt x="6250494" y="117148"/>
                    <a:pt x="6239623" y="119872"/>
                  </a:cubicBezTo>
                  <a:cubicBezTo>
                    <a:pt x="6136350" y="144391"/>
                    <a:pt x="6076561" y="226122"/>
                    <a:pt x="6014054" y="302405"/>
                  </a:cubicBezTo>
                  <a:cubicBezTo>
                    <a:pt x="5908063" y="422277"/>
                    <a:pt x="5774896" y="493111"/>
                    <a:pt x="5619987" y="525803"/>
                  </a:cubicBezTo>
                  <a:cubicBezTo>
                    <a:pt x="5573786" y="536701"/>
                    <a:pt x="5560198" y="555771"/>
                    <a:pt x="5560198" y="602085"/>
                  </a:cubicBezTo>
                  <a:cubicBezTo>
                    <a:pt x="5562915" y="969875"/>
                    <a:pt x="5562915" y="1334941"/>
                    <a:pt x="5560198" y="1702730"/>
                  </a:cubicBezTo>
                  <a:cubicBezTo>
                    <a:pt x="5560198" y="1749045"/>
                    <a:pt x="5571068" y="1768115"/>
                    <a:pt x="5619987" y="1759942"/>
                  </a:cubicBezTo>
                  <a:cubicBezTo>
                    <a:pt x="5628140" y="1757218"/>
                    <a:pt x="5636293" y="1757218"/>
                    <a:pt x="5647164" y="1759942"/>
                  </a:cubicBezTo>
                  <a:cubicBezTo>
                    <a:pt x="5666188" y="1759942"/>
                    <a:pt x="5690647" y="1751769"/>
                    <a:pt x="5698800" y="1773564"/>
                  </a:cubicBezTo>
                  <a:cubicBezTo>
                    <a:pt x="5709671" y="1803532"/>
                    <a:pt x="5706954" y="1838949"/>
                    <a:pt x="5701518" y="1868917"/>
                  </a:cubicBezTo>
                  <a:cubicBezTo>
                    <a:pt x="5698800" y="1882539"/>
                    <a:pt x="5679777" y="1877090"/>
                    <a:pt x="5666188" y="1879814"/>
                  </a:cubicBezTo>
                  <a:cubicBezTo>
                    <a:pt x="5356370" y="1879814"/>
                    <a:pt x="5043834" y="1877090"/>
                    <a:pt x="4731299" y="1879814"/>
                  </a:cubicBezTo>
                  <a:cubicBezTo>
                    <a:pt x="4701404" y="1879814"/>
                    <a:pt x="4693251" y="1868917"/>
                    <a:pt x="4693251" y="1838949"/>
                  </a:cubicBezTo>
                  <a:cubicBezTo>
                    <a:pt x="4693251" y="1561063"/>
                    <a:pt x="4693251" y="1283178"/>
                    <a:pt x="4693251" y="1005292"/>
                  </a:cubicBezTo>
                  <a:cubicBezTo>
                    <a:pt x="4693251" y="972600"/>
                    <a:pt x="4701404" y="958978"/>
                    <a:pt x="4734017" y="961702"/>
                  </a:cubicBezTo>
                  <a:cubicBezTo>
                    <a:pt x="4750323" y="964426"/>
                    <a:pt x="4763911" y="961702"/>
                    <a:pt x="4777500" y="964426"/>
                  </a:cubicBezTo>
                  <a:cubicBezTo>
                    <a:pt x="4834571" y="972600"/>
                    <a:pt x="4850878" y="953529"/>
                    <a:pt x="4848160" y="893593"/>
                  </a:cubicBezTo>
                  <a:cubicBezTo>
                    <a:pt x="4848160" y="847279"/>
                    <a:pt x="4834571" y="841830"/>
                    <a:pt x="4793806" y="841830"/>
                  </a:cubicBezTo>
                  <a:cubicBezTo>
                    <a:pt x="4663356" y="844554"/>
                    <a:pt x="4660639" y="841830"/>
                    <a:pt x="4660639" y="975324"/>
                  </a:cubicBezTo>
                  <a:cubicBezTo>
                    <a:pt x="4660639" y="1261383"/>
                    <a:pt x="4660639" y="1547441"/>
                    <a:pt x="4663356" y="1830776"/>
                  </a:cubicBezTo>
                  <a:cubicBezTo>
                    <a:pt x="4663356" y="1868917"/>
                    <a:pt x="4655203" y="1882539"/>
                    <a:pt x="4617155" y="1879814"/>
                  </a:cubicBezTo>
                  <a:cubicBezTo>
                    <a:pt x="4584543" y="1877090"/>
                    <a:pt x="4551931" y="1874366"/>
                    <a:pt x="4519318" y="1879814"/>
                  </a:cubicBezTo>
                  <a:cubicBezTo>
                    <a:pt x="4473117" y="1885263"/>
                    <a:pt x="4464964" y="1866193"/>
                    <a:pt x="4464964" y="1822603"/>
                  </a:cubicBezTo>
                  <a:cubicBezTo>
                    <a:pt x="4464964" y="1498403"/>
                    <a:pt x="4464964" y="1174203"/>
                    <a:pt x="4464964" y="847279"/>
                  </a:cubicBezTo>
                  <a:cubicBezTo>
                    <a:pt x="4464964" y="820035"/>
                    <a:pt x="4470400" y="790067"/>
                    <a:pt x="4426916" y="798240"/>
                  </a:cubicBezTo>
                  <a:cubicBezTo>
                    <a:pt x="4424199" y="800964"/>
                    <a:pt x="4416045" y="798240"/>
                    <a:pt x="4416045" y="798240"/>
                  </a:cubicBezTo>
                  <a:cubicBezTo>
                    <a:pt x="4407892" y="732855"/>
                    <a:pt x="4358974" y="754650"/>
                    <a:pt x="4323644" y="751926"/>
                  </a:cubicBezTo>
                  <a:cubicBezTo>
                    <a:pt x="4315491" y="751926"/>
                    <a:pt x="4304620" y="738304"/>
                    <a:pt x="4304620" y="735579"/>
                  </a:cubicBezTo>
                  <a:cubicBezTo>
                    <a:pt x="4312773" y="678368"/>
                    <a:pt x="4272007" y="691990"/>
                    <a:pt x="4242113" y="691990"/>
                  </a:cubicBezTo>
                  <a:cubicBezTo>
                    <a:pt x="4195912" y="689265"/>
                    <a:pt x="4146993" y="689265"/>
                    <a:pt x="4100792" y="691990"/>
                  </a:cubicBezTo>
                  <a:cubicBezTo>
                    <a:pt x="4065462" y="691990"/>
                    <a:pt x="4016543" y="675643"/>
                    <a:pt x="4016543" y="741028"/>
                  </a:cubicBezTo>
                  <a:cubicBezTo>
                    <a:pt x="4016543" y="743753"/>
                    <a:pt x="4008390" y="751926"/>
                    <a:pt x="4005672" y="751926"/>
                  </a:cubicBezTo>
                  <a:cubicBezTo>
                    <a:pt x="3956754" y="743753"/>
                    <a:pt x="3926859" y="773721"/>
                    <a:pt x="3888811" y="795516"/>
                  </a:cubicBezTo>
                  <a:cubicBezTo>
                    <a:pt x="3867070" y="809137"/>
                    <a:pt x="3856199" y="814586"/>
                    <a:pt x="3856199" y="839106"/>
                  </a:cubicBezTo>
                  <a:cubicBezTo>
                    <a:pt x="3856199" y="860900"/>
                    <a:pt x="3853481" y="882695"/>
                    <a:pt x="3856199" y="904490"/>
                  </a:cubicBezTo>
                  <a:cubicBezTo>
                    <a:pt x="3861634" y="948080"/>
                    <a:pt x="3837175" y="950805"/>
                    <a:pt x="3804563" y="953529"/>
                  </a:cubicBezTo>
                  <a:cubicBezTo>
                    <a:pt x="3769232" y="956253"/>
                    <a:pt x="3769232" y="934458"/>
                    <a:pt x="3769232" y="907215"/>
                  </a:cubicBezTo>
                  <a:cubicBezTo>
                    <a:pt x="3769232" y="885420"/>
                    <a:pt x="3769232" y="863625"/>
                    <a:pt x="3769232" y="841830"/>
                  </a:cubicBezTo>
                  <a:cubicBezTo>
                    <a:pt x="3769232" y="820035"/>
                    <a:pt x="3752926" y="811862"/>
                    <a:pt x="3739338" y="795516"/>
                  </a:cubicBezTo>
                  <a:cubicBezTo>
                    <a:pt x="3706725" y="757374"/>
                    <a:pt x="3665960" y="760099"/>
                    <a:pt x="3625194" y="746477"/>
                  </a:cubicBezTo>
                  <a:cubicBezTo>
                    <a:pt x="3611606" y="741028"/>
                    <a:pt x="3617041" y="721958"/>
                    <a:pt x="3617041" y="708336"/>
                  </a:cubicBezTo>
                  <a:cubicBezTo>
                    <a:pt x="3617041" y="610259"/>
                    <a:pt x="3617041" y="512181"/>
                    <a:pt x="3617041" y="414104"/>
                  </a:cubicBezTo>
                  <a:cubicBezTo>
                    <a:pt x="3619759" y="378687"/>
                    <a:pt x="3611606" y="365065"/>
                    <a:pt x="3573558" y="365065"/>
                  </a:cubicBezTo>
                  <a:cubicBezTo>
                    <a:pt x="3277329" y="367790"/>
                    <a:pt x="2981099" y="365065"/>
                    <a:pt x="2682152" y="365065"/>
                  </a:cubicBezTo>
                  <a:cubicBezTo>
                    <a:pt x="2644104" y="365065"/>
                    <a:pt x="2638669" y="384136"/>
                    <a:pt x="2638669" y="414104"/>
                  </a:cubicBezTo>
                  <a:cubicBezTo>
                    <a:pt x="2641387" y="512181"/>
                    <a:pt x="2638669" y="610259"/>
                    <a:pt x="2638669" y="708336"/>
                  </a:cubicBezTo>
                  <a:cubicBezTo>
                    <a:pt x="2638669" y="724682"/>
                    <a:pt x="2644104" y="754650"/>
                    <a:pt x="2630516" y="751926"/>
                  </a:cubicBezTo>
                  <a:cubicBezTo>
                    <a:pt x="2570727" y="732855"/>
                    <a:pt x="2551703" y="795516"/>
                    <a:pt x="2505501" y="798240"/>
                  </a:cubicBezTo>
                  <a:cubicBezTo>
                    <a:pt x="2489195" y="800964"/>
                    <a:pt x="2486478" y="811862"/>
                    <a:pt x="2486478" y="825484"/>
                  </a:cubicBezTo>
                  <a:cubicBezTo>
                    <a:pt x="2486478" y="850003"/>
                    <a:pt x="2486478" y="874522"/>
                    <a:pt x="2486478" y="901766"/>
                  </a:cubicBezTo>
                  <a:cubicBezTo>
                    <a:pt x="2489195" y="934458"/>
                    <a:pt x="2489195" y="953529"/>
                    <a:pt x="2442995" y="953529"/>
                  </a:cubicBezTo>
                  <a:cubicBezTo>
                    <a:pt x="2399512" y="953529"/>
                    <a:pt x="2396793" y="934458"/>
                    <a:pt x="2399512" y="901766"/>
                  </a:cubicBezTo>
                  <a:cubicBezTo>
                    <a:pt x="2402229" y="882695"/>
                    <a:pt x="2399512" y="860900"/>
                    <a:pt x="2399512" y="841830"/>
                  </a:cubicBezTo>
                  <a:cubicBezTo>
                    <a:pt x="2402229" y="814586"/>
                    <a:pt x="2388641" y="809137"/>
                    <a:pt x="2366899" y="792791"/>
                  </a:cubicBezTo>
                  <a:cubicBezTo>
                    <a:pt x="2331569" y="768272"/>
                    <a:pt x="2298957" y="746477"/>
                    <a:pt x="2252756" y="751926"/>
                  </a:cubicBezTo>
                  <a:cubicBezTo>
                    <a:pt x="2247320" y="751926"/>
                    <a:pt x="2239167" y="743753"/>
                    <a:pt x="2239167" y="738304"/>
                  </a:cubicBezTo>
                  <a:cubicBezTo>
                    <a:pt x="2244602" y="675643"/>
                    <a:pt x="2198401" y="691990"/>
                    <a:pt x="2165789" y="691990"/>
                  </a:cubicBezTo>
                  <a:cubicBezTo>
                    <a:pt x="2106000" y="689265"/>
                    <a:pt x="2046210" y="689265"/>
                    <a:pt x="1986421" y="691990"/>
                  </a:cubicBezTo>
                  <a:cubicBezTo>
                    <a:pt x="1975550" y="691990"/>
                    <a:pt x="1953809" y="683816"/>
                    <a:pt x="1953809" y="708336"/>
                  </a:cubicBezTo>
                  <a:cubicBezTo>
                    <a:pt x="1959244" y="757374"/>
                    <a:pt x="1926631" y="751926"/>
                    <a:pt x="1894019" y="754650"/>
                  </a:cubicBezTo>
                  <a:cubicBezTo>
                    <a:pt x="1877713" y="754650"/>
                    <a:pt x="1853254" y="746477"/>
                    <a:pt x="1855971" y="779169"/>
                  </a:cubicBezTo>
                  <a:cubicBezTo>
                    <a:pt x="1855971" y="792791"/>
                    <a:pt x="1845101" y="800964"/>
                    <a:pt x="1834229" y="798240"/>
                  </a:cubicBezTo>
                  <a:cubicBezTo>
                    <a:pt x="1779876" y="790067"/>
                    <a:pt x="1790746" y="825484"/>
                    <a:pt x="1790746" y="855452"/>
                  </a:cubicBezTo>
                  <a:cubicBezTo>
                    <a:pt x="1790746" y="1179652"/>
                    <a:pt x="1790746" y="1501127"/>
                    <a:pt x="1790746" y="1825327"/>
                  </a:cubicBezTo>
                  <a:cubicBezTo>
                    <a:pt x="1793464" y="1866193"/>
                    <a:pt x="1782593" y="1885263"/>
                    <a:pt x="1739110" y="1879814"/>
                  </a:cubicBezTo>
                  <a:cubicBezTo>
                    <a:pt x="1706498" y="1874366"/>
                    <a:pt x="1673885" y="1874366"/>
                    <a:pt x="1641273" y="1879814"/>
                  </a:cubicBezTo>
                  <a:cubicBezTo>
                    <a:pt x="1600507" y="1885263"/>
                    <a:pt x="1595072" y="1866193"/>
                    <a:pt x="1595072" y="1830776"/>
                  </a:cubicBezTo>
                  <a:cubicBezTo>
                    <a:pt x="1595072" y="1517473"/>
                    <a:pt x="1595072" y="1206895"/>
                    <a:pt x="1595072" y="893593"/>
                  </a:cubicBezTo>
                  <a:cubicBezTo>
                    <a:pt x="1597790" y="855452"/>
                    <a:pt x="1589637" y="836381"/>
                    <a:pt x="1546153" y="841830"/>
                  </a:cubicBezTo>
                  <a:cubicBezTo>
                    <a:pt x="1527129" y="847279"/>
                    <a:pt x="1508105" y="844554"/>
                    <a:pt x="1486364" y="844554"/>
                  </a:cubicBezTo>
                  <a:cubicBezTo>
                    <a:pt x="1407551" y="844554"/>
                    <a:pt x="1396680" y="860900"/>
                    <a:pt x="1410268" y="942632"/>
                  </a:cubicBezTo>
                  <a:cubicBezTo>
                    <a:pt x="1412986" y="967151"/>
                    <a:pt x="1429292" y="961702"/>
                    <a:pt x="1445598" y="964426"/>
                  </a:cubicBezTo>
                  <a:cubicBezTo>
                    <a:pt x="1480929" y="967151"/>
                    <a:pt x="1529847" y="945356"/>
                    <a:pt x="1554307" y="972600"/>
                  </a:cubicBezTo>
                  <a:cubicBezTo>
                    <a:pt x="1578766" y="997119"/>
                    <a:pt x="1562460" y="1048882"/>
                    <a:pt x="1562460" y="1087023"/>
                  </a:cubicBezTo>
                  <a:cubicBezTo>
                    <a:pt x="1562460" y="1334941"/>
                    <a:pt x="1562460" y="1580134"/>
                    <a:pt x="1562460" y="1828051"/>
                  </a:cubicBezTo>
                  <a:cubicBezTo>
                    <a:pt x="1565177" y="1868917"/>
                    <a:pt x="1554307" y="1879814"/>
                    <a:pt x="1513541" y="1879814"/>
                  </a:cubicBezTo>
                  <a:cubicBezTo>
                    <a:pt x="1209158" y="1877090"/>
                    <a:pt x="904776" y="1877090"/>
                    <a:pt x="600393" y="1879814"/>
                  </a:cubicBezTo>
                  <a:cubicBezTo>
                    <a:pt x="543321" y="1879814"/>
                    <a:pt x="554192" y="1849846"/>
                    <a:pt x="551475" y="1817154"/>
                  </a:cubicBezTo>
                  <a:cubicBezTo>
                    <a:pt x="548757" y="1776288"/>
                    <a:pt x="556910" y="1757218"/>
                    <a:pt x="603111" y="1757218"/>
                  </a:cubicBezTo>
                  <a:cubicBezTo>
                    <a:pt x="695513" y="1762667"/>
                    <a:pt x="692795" y="1759942"/>
                    <a:pt x="692795" y="1664589"/>
                  </a:cubicBezTo>
                  <a:cubicBezTo>
                    <a:pt x="692795" y="1313146"/>
                    <a:pt x="692795" y="958978"/>
                    <a:pt x="695513" y="607534"/>
                  </a:cubicBezTo>
                  <a:cubicBezTo>
                    <a:pt x="695513" y="555771"/>
                    <a:pt x="684642" y="536701"/>
                    <a:pt x="630288" y="525803"/>
                  </a:cubicBezTo>
                  <a:cubicBezTo>
                    <a:pt x="448202" y="487662"/>
                    <a:pt x="301446" y="389585"/>
                    <a:pt x="192738" y="239744"/>
                  </a:cubicBezTo>
                  <a:cubicBezTo>
                    <a:pt x="157408" y="187981"/>
                    <a:pt x="111207" y="160738"/>
                    <a:pt x="59571" y="136218"/>
                  </a:cubicBezTo>
                  <a:cubicBezTo>
                    <a:pt x="-16525" y="98077"/>
                    <a:pt x="-19243" y="68109"/>
                    <a:pt x="48700" y="5449"/>
                  </a:cubicBezTo>
                  <a:cubicBezTo>
                    <a:pt x="92183" y="-5449"/>
                    <a:pt x="113925" y="32692"/>
                    <a:pt x="141102" y="51763"/>
                  </a:cubicBezTo>
                  <a:cubicBezTo>
                    <a:pt x="241657" y="138943"/>
                    <a:pt x="361236" y="190706"/>
                    <a:pt x="486250" y="228847"/>
                  </a:cubicBezTo>
                  <a:cubicBezTo>
                    <a:pt x="584087" y="256090"/>
                    <a:pt x="684642" y="272437"/>
                    <a:pt x="787915" y="272437"/>
                  </a:cubicBezTo>
                  <a:cubicBezTo>
                    <a:pt x="2350593" y="269712"/>
                    <a:pt x="3913271" y="272437"/>
                    <a:pt x="5475949" y="269712"/>
                  </a:cubicBezTo>
                  <a:cubicBezTo>
                    <a:pt x="5704236" y="269712"/>
                    <a:pt x="5910781" y="201603"/>
                    <a:pt x="6098302" y="70833"/>
                  </a:cubicBezTo>
                  <a:cubicBezTo>
                    <a:pt x="6111891" y="59936"/>
                    <a:pt x="6122762" y="49038"/>
                    <a:pt x="6133633" y="38141"/>
                  </a:cubicBezTo>
                  <a:cubicBezTo>
                    <a:pt x="6152657" y="16346"/>
                    <a:pt x="6177116" y="2724"/>
                    <a:pt x="6207011" y="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3" name="任意多边形: 形状 42"/>
            <p:cNvSpPr/>
            <p:nvPr/>
          </p:nvSpPr>
          <p:spPr bwMode="auto">
            <a:xfrm>
              <a:off x="354807" y="578557"/>
              <a:ext cx="6163779" cy="1159551"/>
            </a:xfrm>
            <a:custGeom>
              <a:avLst/>
              <a:gdLst>
                <a:gd name="connsiteX0" fmla="*/ 4855064 w 6163779"/>
                <a:gd name="connsiteY0" fmla="*/ 365122 h 1159550"/>
                <a:gd name="connsiteX1" fmla="*/ 4819397 w 6163779"/>
                <a:gd name="connsiteY1" fmla="*/ 369586 h 1159550"/>
                <a:gd name="connsiteX2" fmla="*/ 3085643 w 6163779"/>
                <a:gd name="connsiteY2" fmla="*/ 369586 h 1159550"/>
                <a:gd name="connsiteX3" fmla="*/ 1351889 w 6163779"/>
                <a:gd name="connsiteY3" fmla="*/ 369586 h 1159550"/>
                <a:gd name="connsiteX4" fmla="*/ 1313844 w 6163779"/>
                <a:gd name="connsiteY4" fmla="*/ 369586 h 1159550"/>
                <a:gd name="connsiteX5" fmla="*/ 1286669 w 6163779"/>
                <a:gd name="connsiteY5" fmla="*/ 386072 h 1159550"/>
                <a:gd name="connsiteX6" fmla="*/ 1311126 w 6163779"/>
                <a:gd name="connsiteY6" fmla="*/ 402557 h 1159550"/>
                <a:gd name="connsiteX7" fmla="*/ 1512220 w 6163779"/>
                <a:gd name="connsiteY7" fmla="*/ 410800 h 1159550"/>
                <a:gd name="connsiteX8" fmla="*/ 4819397 w 6163779"/>
                <a:gd name="connsiteY8" fmla="*/ 402557 h 1159550"/>
                <a:gd name="connsiteX9" fmla="*/ 4876464 w 6163779"/>
                <a:gd name="connsiteY9" fmla="*/ 383324 h 1159550"/>
                <a:gd name="connsiteX10" fmla="*/ 4855064 w 6163779"/>
                <a:gd name="connsiteY10" fmla="*/ 365122 h 1159550"/>
                <a:gd name="connsiteX11" fmla="*/ 4730163 w 6163779"/>
                <a:gd name="connsiteY11" fmla="*/ 914 h 1159550"/>
                <a:gd name="connsiteX12" fmla="*/ 4771813 w 6163779"/>
                <a:gd name="connsiteY12" fmla="*/ 54865 h 1159550"/>
                <a:gd name="connsiteX13" fmla="*/ 4774530 w 6163779"/>
                <a:gd name="connsiteY13" fmla="*/ 95678 h 1159550"/>
                <a:gd name="connsiteX14" fmla="*/ 4807137 w 6163779"/>
                <a:gd name="connsiteY14" fmla="*/ 141933 h 1159550"/>
                <a:gd name="connsiteX15" fmla="*/ 4839744 w 6163779"/>
                <a:gd name="connsiteY15" fmla="*/ 106562 h 1159550"/>
                <a:gd name="connsiteX16" fmla="*/ 4888654 w 6163779"/>
                <a:gd name="connsiteY16" fmla="*/ 63027 h 1159550"/>
                <a:gd name="connsiteX17" fmla="*/ 4937565 w 6163779"/>
                <a:gd name="connsiteY17" fmla="*/ 133771 h 1159550"/>
                <a:gd name="connsiteX18" fmla="*/ 5081579 w 6163779"/>
                <a:gd name="connsiteY18" fmla="*/ 781345 h 1159550"/>
                <a:gd name="connsiteX19" fmla="*/ 5133206 w 6163779"/>
                <a:gd name="connsiteY19" fmla="*/ 816717 h 1159550"/>
                <a:gd name="connsiteX20" fmla="*/ 5521772 w 6163779"/>
                <a:gd name="connsiteY20" fmla="*/ 824879 h 1159550"/>
                <a:gd name="connsiteX21" fmla="*/ 5578834 w 6163779"/>
                <a:gd name="connsiteY21" fmla="*/ 884739 h 1159550"/>
                <a:gd name="connsiteX22" fmla="*/ 5633179 w 6163779"/>
                <a:gd name="connsiteY22" fmla="*/ 933715 h 1159550"/>
                <a:gd name="connsiteX23" fmla="*/ 5834255 w 6163779"/>
                <a:gd name="connsiteY23" fmla="*/ 903785 h 1159550"/>
                <a:gd name="connsiteX24" fmla="*/ 6114130 w 6163779"/>
                <a:gd name="connsiteY24" fmla="*/ 871135 h 1159550"/>
                <a:gd name="connsiteX25" fmla="*/ 6157606 w 6163779"/>
                <a:gd name="connsiteY25" fmla="*/ 909227 h 1159550"/>
                <a:gd name="connsiteX26" fmla="*/ 6097827 w 6163779"/>
                <a:gd name="connsiteY26" fmla="*/ 944599 h 1159550"/>
                <a:gd name="connsiteX27" fmla="*/ 5817951 w 6163779"/>
                <a:gd name="connsiteY27" fmla="*/ 1094248 h 1159550"/>
                <a:gd name="connsiteX28" fmla="*/ 5375041 w 6163779"/>
                <a:gd name="connsiteY28" fmla="*/ 1159550 h 1159550"/>
                <a:gd name="connsiteX29" fmla="*/ 747578 w 6163779"/>
                <a:gd name="connsiteY29" fmla="*/ 1156829 h 1159550"/>
                <a:gd name="connsiteX30" fmla="*/ 133481 w 6163779"/>
                <a:gd name="connsiteY30" fmla="*/ 1001738 h 1159550"/>
                <a:gd name="connsiteX31" fmla="*/ 79136 w 6163779"/>
                <a:gd name="connsiteY31" fmla="*/ 958203 h 1159550"/>
                <a:gd name="connsiteX32" fmla="*/ 336 w 6163779"/>
                <a:gd name="connsiteY32" fmla="*/ 914669 h 1159550"/>
                <a:gd name="connsiteX33" fmla="*/ 49247 w 6163779"/>
                <a:gd name="connsiteY33" fmla="*/ 871135 h 1159550"/>
                <a:gd name="connsiteX34" fmla="*/ 551936 w 6163779"/>
                <a:gd name="connsiteY34" fmla="*/ 933715 h 1159550"/>
                <a:gd name="connsiteX35" fmla="*/ 579109 w 6163779"/>
                <a:gd name="connsiteY35" fmla="*/ 898344 h 1159550"/>
                <a:gd name="connsiteX36" fmla="*/ 652474 w 6163779"/>
                <a:gd name="connsiteY36" fmla="*/ 824879 h 1159550"/>
                <a:gd name="connsiteX37" fmla="*/ 1019302 w 6163779"/>
                <a:gd name="connsiteY37" fmla="*/ 816717 h 1159550"/>
                <a:gd name="connsiteX38" fmla="*/ 1084516 w 6163779"/>
                <a:gd name="connsiteY38" fmla="*/ 773182 h 1159550"/>
                <a:gd name="connsiteX39" fmla="*/ 1220378 w 6163779"/>
                <a:gd name="connsiteY39" fmla="*/ 141933 h 1159550"/>
                <a:gd name="connsiteX40" fmla="*/ 1252985 w 6163779"/>
                <a:gd name="connsiteY40" fmla="*/ 71190 h 1159550"/>
                <a:gd name="connsiteX41" fmla="*/ 1315481 w 6163779"/>
                <a:gd name="connsiteY41" fmla="*/ 92957 h 1159550"/>
                <a:gd name="connsiteX42" fmla="*/ 1350806 w 6163779"/>
                <a:gd name="connsiteY42" fmla="*/ 136492 h 1159550"/>
                <a:gd name="connsiteX43" fmla="*/ 1394281 w 6163779"/>
                <a:gd name="connsiteY43" fmla="*/ 76632 h 1159550"/>
                <a:gd name="connsiteX44" fmla="*/ 1416019 w 6163779"/>
                <a:gd name="connsiteY44" fmla="*/ 14051 h 1159550"/>
                <a:gd name="connsiteX45" fmla="*/ 1505688 w 6163779"/>
                <a:gd name="connsiteY45" fmla="*/ 19493 h 1159550"/>
                <a:gd name="connsiteX46" fmla="*/ 1541013 w 6163779"/>
                <a:gd name="connsiteY46" fmla="*/ 112004 h 1159550"/>
                <a:gd name="connsiteX47" fmla="*/ 1521992 w 6163779"/>
                <a:gd name="connsiteY47" fmla="*/ 264374 h 1159550"/>
                <a:gd name="connsiteX48" fmla="*/ 1570902 w 6163779"/>
                <a:gd name="connsiteY48" fmla="*/ 297025 h 1159550"/>
                <a:gd name="connsiteX49" fmla="*/ 1663288 w 6163779"/>
                <a:gd name="connsiteY49" fmla="*/ 294304 h 1159550"/>
                <a:gd name="connsiteX50" fmla="*/ 4508241 w 6163779"/>
                <a:gd name="connsiteY50" fmla="*/ 294304 h 1159550"/>
                <a:gd name="connsiteX51" fmla="*/ 4568020 w 6163779"/>
                <a:gd name="connsiteY51" fmla="*/ 294304 h 1159550"/>
                <a:gd name="connsiteX52" fmla="*/ 4641385 w 6163779"/>
                <a:gd name="connsiteY52" fmla="*/ 160980 h 1159550"/>
                <a:gd name="connsiteX53" fmla="*/ 4703882 w 6163779"/>
                <a:gd name="connsiteY53" fmla="*/ 3168 h 1159550"/>
                <a:gd name="connsiteX54" fmla="*/ 4730163 w 6163779"/>
                <a:gd name="connsiteY54" fmla="*/ 914 h 115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163779" h="1159550">
                  <a:moveTo>
                    <a:pt x="4855064" y="365122"/>
                  </a:moveTo>
                  <a:cubicBezTo>
                    <a:pt x="4843175" y="365465"/>
                    <a:pt x="4828908" y="369586"/>
                    <a:pt x="4819397" y="369586"/>
                  </a:cubicBezTo>
                  <a:cubicBezTo>
                    <a:pt x="4240573" y="369586"/>
                    <a:pt x="3664466" y="369586"/>
                    <a:pt x="3085643" y="369586"/>
                  </a:cubicBezTo>
                  <a:cubicBezTo>
                    <a:pt x="2506819" y="369586"/>
                    <a:pt x="1930713" y="369586"/>
                    <a:pt x="1351889" y="369586"/>
                  </a:cubicBezTo>
                  <a:cubicBezTo>
                    <a:pt x="1341019" y="369586"/>
                    <a:pt x="1327431" y="366839"/>
                    <a:pt x="1313844" y="369586"/>
                  </a:cubicBezTo>
                  <a:cubicBezTo>
                    <a:pt x="1302974" y="369586"/>
                    <a:pt x="1286669" y="364091"/>
                    <a:pt x="1286669" y="386072"/>
                  </a:cubicBezTo>
                  <a:cubicBezTo>
                    <a:pt x="1286669" y="405305"/>
                    <a:pt x="1300257" y="402557"/>
                    <a:pt x="1311126" y="402557"/>
                  </a:cubicBezTo>
                  <a:cubicBezTo>
                    <a:pt x="1379064" y="399810"/>
                    <a:pt x="1444283" y="410800"/>
                    <a:pt x="1512220" y="410800"/>
                  </a:cubicBezTo>
                  <a:cubicBezTo>
                    <a:pt x="2615518" y="408053"/>
                    <a:pt x="3716099" y="424538"/>
                    <a:pt x="4819397" y="402557"/>
                  </a:cubicBezTo>
                  <a:cubicBezTo>
                    <a:pt x="4841136" y="402557"/>
                    <a:pt x="4879181" y="413548"/>
                    <a:pt x="4876464" y="383324"/>
                  </a:cubicBezTo>
                  <a:cubicBezTo>
                    <a:pt x="4876464" y="368213"/>
                    <a:pt x="4866953" y="364778"/>
                    <a:pt x="4855064" y="365122"/>
                  </a:cubicBezTo>
                  <a:close/>
                  <a:moveTo>
                    <a:pt x="4730163" y="914"/>
                  </a:moveTo>
                  <a:cubicBezTo>
                    <a:pt x="4752453" y="5888"/>
                    <a:pt x="4763662" y="30377"/>
                    <a:pt x="4771813" y="54865"/>
                  </a:cubicBezTo>
                  <a:cubicBezTo>
                    <a:pt x="4777248" y="65748"/>
                    <a:pt x="4774530" y="82074"/>
                    <a:pt x="4774530" y="95678"/>
                  </a:cubicBezTo>
                  <a:cubicBezTo>
                    <a:pt x="4771813" y="120166"/>
                    <a:pt x="4790834" y="136492"/>
                    <a:pt x="4807137" y="141933"/>
                  </a:cubicBezTo>
                  <a:cubicBezTo>
                    <a:pt x="4826158" y="147375"/>
                    <a:pt x="4831592" y="122887"/>
                    <a:pt x="4839744" y="106562"/>
                  </a:cubicBezTo>
                  <a:cubicBezTo>
                    <a:pt x="4850613" y="87515"/>
                    <a:pt x="4845179" y="49423"/>
                    <a:pt x="4888654" y="63027"/>
                  </a:cubicBezTo>
                  <a:cubicBezTo>
                    <a:pt x="4926696" y="76632"/>
                    <a:pt x="4937565" y="92957"/>
                    <a:pt x="4937565" y="133771"/>
                  </a:cubicBezTo>
                  <a:cubicBezTo>
                    <a:pt x="4942999" y="359605"/>
                    <a:pt x="4972889" y="579998"/>
                    <a:pt x="5081579" y="781345"/>
                  </a:cubicBezTo>
                  <a:cubicBezTo>
                    <a:pt x="5092448" y="805833"/>
                    <a:pt x="5106034" y="816717"/>
                    <a:pt x="5133206" y="816717"/>
                  </a:cubicBezTo>
                  <a:cubicBezTo>
                    <a:pt x="5263634" y="811275"/>
                    <a:pt x="5394061" y="822158"/>
                    <a:pt x="5521772" y="824879"/>
                  </a:cubicBezTo>
                  <a:cubicBezTo>
                    <a:pt x="5565248" y="827600"/>
                    <a:pt x="5586986" y="841205"/>
                    <a:pt x="5578834" y="884739"/>
                  </a:cubicBezTo>
                  <a:cubicBezTo>
                    <a:pt x="5570682" y="930994"/>
                    <a:pt x="5597855" y="950041"/>
                    <a:pt x="5633179" y="933715"/>
                  </a:cubicBezTo>
                  <a:cubicBezTo>
                    <a:pt x="5698392" y="906506"/>
                    <a:pt x="5769041" y="917390"/>
                    <a:pt x="5834255" y="903785"/>
                  </a:cubicBezTo>
                  <a:cubicBezTo>
                    <a:pt x="5926641" y="887460"/>
                    <a:pt x="6019027" y="882018"/>
                    <a:pt x="6114130" y="871135"/>
                  </a:cubicBezTo>
                  <a:cubicBezTo>
                    <a:pt x="6138586" y="868414"/>
                    <a:pt x="6179344" y="854809"/>
                    <a:pt x="6157606" y="909227"/>
                  </a:cubicBezTo>
                  <a:cubicBezTo>
                    <a:pt x="6144020" y="930994"/>
                    <a:pt x="6119565" y="933715"/>
                    <a:pt x="6097827" y="944599"/>
                  </a:cubicBezTo>
                  <a:cubicBezTo>
                    <a:pt x="6019027" y="1020784"/>
                    <a:pt x="5918489" y="1056156"/>
                    <a:pt x="5817951" y="1094248"/>
                  </a:cubicBezTo>
                  <a:cubicBezTo>
                    <a:pt x="5676655" y="1148666"/>
                    <a:pt x="5524489" y="1156829"/>
                    <a:pt x="5375041" y="1159550"/>
                  </a:cubicBezTo>
                  <a:cubicBezTo>
                    <a:pt x="3834364" y="1159550"/>
                    <a:pt x="2290971" y="1159550"/>
                    <a:pt x="747578" y="1156829"/>
                  </a:cubicBezTo>
                  <a:cubicBezTo>
                    <a:pt x="532916" y="1156829"/>
                    <a:pt x="323688" y="1116016"/>
                    <a:pt x="133481" y="1001738"/>
                  </a:cubicBezTo>
                  <a:cubicBezTo>
                    <a:pt x="114461" y="988133"/>
                    <a:pt x="95440" y="977250"/>
                    <a:pt x="79136" y="958203"/>
                  </a:cubicBezTo>
                  <a:cubicBezTo>
                    <a:pt x="49247" y="952762"/>
                    <a:pt x="32943" y="920111"/>
                    <a:pt x="336" y="914669"/>
                  </a:cubicBezTo>
                  <a:cubicBezTo>
                    <a:pt x="-2381" y="879297"/>
                    <a:pt x="11205" y="865693"/>
                    <a:pt x="49247" y="871135"/>
                  </a:cubicBezTo>
                  <a:cubicBezTo>
                    <a:pt x="217716" y="892902"/>
                    <a:pt x="386185" y="909227"/>
                    <a:pt x="551936" y="933715"/>
                  </a:cubicBezTo>
                  <a:cubicBezTo>
                    <a:pt x="589978" y="939157"/>
                    <a:pt x="579109" y="914669"/>
                    <a:pt x="579109" y="898344"/>
                  </a:cubicBezTo>
                  <a:cubicBezTo>
                    <a:pt x="581826" y="827600"/>
                    <a:pt x="581826" y="830321"/>
                    <a:pt x="652474" y="824879"/>
                  </a:cubicBezTo>
                  <a:cubicBezTo>
                    <a:pt x="774750" y="819438"/>
                    <a:pt x="897026" y="813996"/>
                    <a:pt x="1019302" y="816717"/>
                  </a:cubicBezTo>
                  <a:cubicBezTo>
                    <a:pt x="1051909" y="816717"/>
                    <a:pt x="1070930" y="803112"/>
                    <a:pt x="1084516" y="773182"/>
                  </a:cubicBezTo>
                  <a:cubicBezTo>
                    <a:pt x="1182337" y="571836"/>
                    <a:pt x="1223095" y="362326"/>
                    <a:pt x="1220378" y="141933"/>
                  </a:cubicBezTo>
                  <a:cubicBezTo>
                    <a:pt x="1220378" y="109283"/>
                    <a:pt x="1225812" y="87515"/>
                    <a:pt x="1252985" y="71190"/>
                  </a:cubicBezTo>
                  <a:cubicBezTo>
                    <a:pt x="1285592" y="49423"/>
                    <a:pt x="1304612" y="57586"/>
                    <a:pt x="1315481" y="92957"/>
                  </a:cubicBezTo>
                  <a:cubicBezTo>
                    <a:pt x="1320916" y="112004"/>
                    <a:pt x="1320916" y="141933"/>
                    <a:pt x="1350806" y="136492"/>
                  </a:cubicBezTo>
                  <a:cubicBezTo>
                    <a:pt x="1377978" y="133771"/>
                    <a:pt x="1391564" y="106562"/>
                    <a:pt x="1394281" y="76632"/>
                  </a:cubicBezTo>
                  <a:cubicBezTo>
                    <a:pt x="1396999" y="54865"/>
                    <a:pt x="1391564" y="30377"/>
                    <a:pt x="1416019" y="14051"/>
                  </a:cubicBezTo>
                  <a:cubicBezTo>
                    <a:pt x="1448626" y="-4995"/>
                    <a:pt x="1475799" y="-2274"/>
                    <a:pt x="1505688" y="19493"/>
                  </a:cubicBezTo>
                  <a:cubicBezTo>
                    <a:pt x="1532861" y="43981"/>
                    <a:pt x="1560033" y="68469"/>
                    <a:pt x="1541013" y="112004"/>
                  </a:cubicBezTo>
                  <a:cubicBezTo>
                    <a:pt x="1519275" y="160980"/>
                    <a:pt x="1497537" y="207235"/>
                    <a:pt x="1521992" y="264374"/>
                  </a:cubicBezTo>
                  <a:cubicBezTo>
                    <a:pt x="1535578" y="294304"/>
                    <a:pt x="1546447" y="297025"/>
                    <a:pt x="1570902" y="297025"/>
                  </a:cubicBezTo>
                  <a:cubicBezTo>
                    <a:pt x="1600792" y="297025"/>
                    <a:pt x="1633399" y="294304"/>
                    <a:pt x="1663288" y="294304"/>
                  </a:cubicBezTo>
                  <a:cubicBezTo>
                    <a:pt x="2611606" y="294304"/>
                    <a:pt x="3559923" y="294304"/>
                    <a:pt x="4508241" y="294304"/>
                  </a:cubicBezTo>
                  <a:cubicBezTo>
                    <a:pt x="4529979" y="294304"/>
                    <a:pt x="4548999" y="294304"/>
                    <a:pt x="4568020" y="294304"/>
                  </a:cubicBezTo>
                  <a:cubicBezTo>
                    <a:pt x="4641385" y="291583"/>
                    <a:pt x="4676710" y="226281"/>
                    <a:pt x="4641385" y="160980"/>
                  </a:cubicBezTo>
                  <a:cubicBezTo>
                    <a:pt x="4581606" y="57586"/>
                    <a:pt x="4622365" y="33097"/>
                    <a:pt x="4703882" y="3168"/>
                  </a:cubicBezTo>
                  <a:cubicBezTo>
                    <a:pt x="4714071" y="-234"/>
                    <a:pt x="4722733" y="-744"/>
                    <a:pt x="4730163" y="91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4" name="Freeform 8"/>
            <p:cNvSpPr/>
            <p:nvPr/>
          </p:nvSpPr>
          <p:spPr bwMode="auto">
            <a:xfrm>
              <a:off x="2111375" y="2219325"/>
              <a:ext cx="2657475" cy="1189037"/>
            </a:xfrm>
            <a:custGeom>
              <a:avLst/>
              <a:gdLst>
                <a:gd name="T0" fmla="*/ 7 w 978"/>
                <a:gd name="T1" fmla="*/ 59 h 437"/>
                <a:gd name="T2" fmla="*/ 60 w 978"/>
                <a:gd name="T3" fmla="*/ 23 h 437"/>
                <a:gd name="T4" fmla="*/ 73 w 978"/>
                <a:gd name="T5" fmla="*/ 2 h 437"/>
                <a:gd name="T6" fmla="*/ 148 w 978"/>
                <a:gd name="T7" fmla="*/ 5 h 437"/>
                <a:gd name="T8" fmla="*/ 190 w 978"/>
                <a:gd name="T9" fmla="*/ 33 h 437"/>
                <a:gd name="T10" fmla="*/ 210 w 978"/>
                <a:gd name="T11" fmla="*/ 82 h 437"/>
                <a:gd name="T12" fmla="*/ 260 w 978"/>
                <a:gd name="T13" fmla="*/ 84 h 437"/>
                <a:gd name="T14" fmla="*/ 273 w 978"/>
                <a:gd name="T15" fmla="*/ 41 h 437"/>
                <a:gd name="T16" fmla="*/ 315 w 978"/>
                <a:gd name="T17" fmla="*/ 24 h 437"/>
                <a:gd name="T18" fmla="*/ 691 w 978"/>
                <a:gd name="T19" fmla="*/ 37 h 437"/>
                <a:gd name="T20" fmla="*/ 714 w 978"/>
                <a:gd name="T21" fmla="*/ 71 h 437"/>
                <a:gd name="T22" fmla="*/ 763 w 978"/>
                <a:gd name="T23" fmla="*/ 86 h 437"/>
                <a:gd name="T24" fmla="*/ 777 w 978"/>
                <a:gd name="T25" fmla="*/ 41 h 437"/>
                <a:gd name="T26" fmla="*/ 814 w 978"/>
                <a:gd name="T27" fmla="*/ 25 h 437"/>
                <a:gd name="T28" fmla="*/ 849 w 978"/>
                <a:gd name="T29" fmla="*/ 2 h 437"/>
                <a:gd name="T30" fmla="*/ 911 w 978"/>
                <a:gd name="T31" fmla="*/ 16 h 437"/>
                <a:gd name="T32" fmla="*/ 948 w 978"/>
                <a:gd name="T33" fmla="*/ 39 h 437"/>
                <a:gd name="T34" fmla="*/ 969 w 978"/>
                <a:gd name="T35" fmla="*/ 72 h 437"/>
                <a:gd name="T36" fmla="*/ 947 w 978"/>
                <a:gd name="T37" fmla="*/ 430 h 437"/>
                <a:gd name="T38" fmla="*/ 903 w 978"/>
                <a:gd name="T39" fmla="*/ 218 h 437"/>
                <a:gd name="T40" fmla="*/ 784 w 978"/>
                <a:gd name="T41" fmla="*/ 189 h 437"/>
                <a:gd name="T42" fmla="*/ 764 w 978"/>
                <a:gd name="T43" fmla="*/ 409 h 437"/>
                <a:gd name="T44" fmla="*/ 688 w 978"/>
                <a:gd name="T45" fmla="*/ 430 h 437"/>
                <a:gd name="T46" fmla="*/ 669 w 978"/>
                <a:gd name="T47" fmla="*/ 95 h 437"/>
                <a:gd name="T48" fmla="*/ 574 w 978"/>
                <a:gd name="T49" fmla="*/ 46 h 437"/>
                <a:gd name="T50" fmla="*/ 331 w 978"/>
                <a:gd name="T51" fmla="*/ 59 h 437"/>
                <a:gd name="T52" fmla="*/ 306 w 978"/>
                <a:gd name="T53" fmla="*/ 89 h 437"/>
                <a:gd name="T54" fmla="*/ 283 w 978"/>
                <a:gd name="T55" fmla="*/ 430 h 437"/>
                <a:gd name="T56" fmla="*/ 211 w 978"/>
                <a:gd name="T57" fmla="*/ 415 h 437"/>
                <a:gd name="T58" fmla="*/ 186 w 978"/>
                <a:gd name="T59" fmla="*/ 189 h 437"/>
                <a:gd name="T60" fmla="*/ 75 w 978"/>
                <a:gd name="T61" fmla="*/ 206 h 437"/>
                <a:gd name="T62" fmla="*/ 58 w 978"/>
                <a:gd name="T63" fmla="*/ 430 h 437"/>
                <a:gd name="T64" fmla="*/ 7 w 978"/>
                <a:gd name="T65" fmla="*/ 37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8" h="437">
                  <a:moveTo>
                    <a:pt x="7" y="235"/>
                  </a:moveTo>
                  <a:cubicBezTo>
                    <a:pt x="7" y="176"/>
                    <a:pt x="7" y="117"/>
                    <a:pt x="7" y="59"/>
                  </a:cubicBezTo>
                  <a:cubicBezTo>
                    <a:pt x="7" y="50"/>
                    <a:pt x="12" y="46"/>
                    <a:pt x="18" y="40"/>
                  </a:cubicBezTo>
                  <a:cubicBezTo>
                    <a:pt x="31" y="27"/>
                    <a:pt x="46" y="27"/>
                    <a:pt x="60" y="23"/>
                  </a:cubicBezTo>
                  <a:cubicBezTo>
                    <a:pt x="61" y="23"/>
                    <a:pt x="61" y="22"/>
                    <a:pt x="62" y="21"/>
                  </a:cubicBezTo>
                  <a:cubicBezTo>
                    <a:pt x="67" y="16"/>
                    <a:pt x="60" y="2"/>
                    <a:pt x="73" y="2"/>
                  </a:cubicBezTo>
                  <a:cubicBezTo>
                    <a:pt x="97" y="1"/>
                    <a:pt x="120" y="2"/>
                    <a:pt x="143" y="2"/>
                  </a:cubicBezTo>
                  <a:cubicBezTo>
                    <a:pt x="145" y="2"/>
                    <a:pt x="148" y="4"/>
                    <a:pt x="148" y="5"/>
                  </a:cubicBezTo>
                  <a:cubicBezTo>
                    <a:pt x="149" y="30"/>
                    <a:pt x="167" y="24"/>
                    <a:pt x="182" y="24"/>
                  </a:cubicBezTo>
                  <a:cubicBezTo>
                    <a:pt x="187" y="25"/>
                    <a:pt x="188" y="29"/>
                    <a:pt x="190" y="33"/>
                  </a:cubicBezTo>
                  <a:cubicBezTo>
                    <a:pt x="191" y="35"/>
                    <a:pt x="191" y="40"/>
                    <a:pt x="192" y="40"/>
                  </a:cubicBezTo>
                  <a:cubicBezTo>
                    <a:pt x="226" y="41"/>
                    <a:pt x="208" y="67"/>
                    <a:pt x="210" y="82"/>
                  </a:cubicBezTo>
                  <a:cubicBezTo>
                    <a:pt x="212" y="93"/>
                    <a:pt x="215" y="101"/>
                    <a:pt x="227" y="97"/>
                  </a:cubicBezTo>
                  <a:cubicBezTo>
                    <a:pt x="238" y="93"/>
                    <a:pt x="259" y="111"/>
                    <a:pt x="260" y="84"/>
                  </a:cubicBezTo>
                  <a:cubicBezTo>
                    <a:pt x="261" y="74"/>
                    <a:pt x="261" y="65"/>
                    <a:pt x="260" y="56"/>
                  </a:cubicBezTo>
                  <a:cubicBezTo>
                    <a:pt x="260" y="46"/>
                    <a:pt x="262" y="40"/>
                    <a:pt x="273" y="41"/>
                  </a:cubicBezTo>
                  <a:cubicBezTo>
                    <a:pt x="276" y="42"/>
                    <a:pt x="282" y="40"/>
                    <a:pt x="282" y="40"/>
                  </a:cubicBezTo>
                  <a:cubicBezTo>
                    <a:pt x="283" y="14"/>
                    <a:pt x="305" y="23"/>
                    <a:pt x="315" y="24"/>
                  </a:cubicBezTo>
                  <a:cubicBezTo>
                    <a:pt x="435" y="26"/>
                    <a:pt x="555" y="23"/>
                    <a:pt x="675" y="24"/>
                  </a:cubicBezTo>
                  <a:cubicBezTo>
                    <a:pt x="683" y="25"/>
                    <a:pt x="693" y="23"/>
                    <a:pt x="691" y="37"/>
                  </a:cubicBezTo>
                  <a:cubicBezTo>
                    <a:pt x="691" y="38"/>
                    <a:pt x="693" y="41"/>
                    <a:pt x="694" y="41"/>
                  </a:cubicBezTo>
                  <a:cubicBezTo>
                    <a:pt x="721" y="37"/>
                    <a:pt x="714" y="57"/>
                    <a:pt x="714" y="71"/>
                  </a:cubicBezTo>
                  <a:cubicBezTo>
                    <a:pt x="714" y="95"/>
                    <a:pt x="734" y="107"/>
                    <a:pt x="757" y="97"/>
                  </a:cubicBezTo>
                  <a:cubicBezTo>
                    <a:pt x="762" y="95"/>
                    <a:pt x="763" y="91"/>
                    <a:pt x="763" y="86"/>
                  </a:cubicBezTo>
                  <a:cubicBezTo>
                    <a:pt x="763" y="76"/>
                    <a:pt x="763" y="67"/>
                    <a:pt x="763" y="58"/>
                  </a:cubicBezTo>
                  <a:cubicBezTo>
                    <a:pt x="762" y="47"/>
                    <a:pt x="763" y="39"/>
                    <a:pt x="777" y="41"/>
                  </a:cubicBezTo>
                  <a:cubicBezTo>
                    <a:pt x="780" y="42"/>
                    <a:pt x="786" y="40"/>
                    <a:pt x="786" y="39"/>
                  </a:cubicBezTo>
                  <a:cubicBezTo>
                    <a:pt x="785" y="16"/>
                    <a:pt x="803" y="27"/>
                    <a:pt x="814" y="25"/>
                  </a:cubicBezTo>
                  <a:cubicBezTo>
                    <a:pt x="819" y="24"/>
                    <a:pt x="823" y="24"/>
                    <a:pt x="824" y="18"/>
                  </a:cubicBezTo>
                  <a:cubicBezTo>
                    <a:pt x="826" y="2"/>
                    <a:pt x="838" y="2"/>
                    <a:pt x="849" y="2"/>
                  </a:cubicBezTo>
                  <a:cubicBezTo>
                    <a:pt x="864" y="2"/>
                    <a:pt x="879" y="2"/>
                    <a:pt x="893" y="2"/>
                  </a:cubicBezTo>
                  <a:cubicBezTo>
                    <a:pt x="904" y="1"/>
                    <a:pt x="914" y="0"/>
                    <a:pt x="911" y="16"/>
                  </a:cubicBezTo>
                  <a:cubicBezTo>
                    <a:pt x="909" y="27"/>
                    <a:pt x="918" y="25"/>
                    <a:pt x="925" y="26"/>
                  </a:cubicBezTo>
                  <a:cubicBezTo>
                    <a:pt x="934" y="27"/>
                    <a:pt x="949" y="19"/>
                    <a:pt x="948" y="39"/>
                  </a:cubicBezTo>
                  <a:cubicBezTo>
                    <a:pt x="948" y="40"/>
                    <a:pt x="949" y="41"/>
                    <a:pt x="950" y="41"/>
                  </a:cubicBezTo>
                  <a:cubicBezTo>
                    <a:pt x="978" y="38"/>
                    <a:pt x="969" y="60"/>
                    <a:pt x="969" y="72"/>
                  </a:cubicBezTo>
                  <a:cubicBezTo>
                    <a:pt x="969" y="184"/>
                    <a:pt x="969" y="296"/>
                    <a:pt x="970" y="408"/>
                  </a:cubicBezTo>
                  <a:cubicBezTo>
                    <a:pt x="970" y="426"/>
                    <a:pt x="965" y="431"/>
                    <a:pt x="947" y="430"/>
                  </a:cubicBezTo>
                  <a:cubicBezTo>
                    <a:pt x="903" y="429"/>
                    <a:pt x="903" y="430"/>
                    <a:pt x="903" y="386"/>
                  </a:cubicBezTo>
                  <a:cubicBezTo>
                    <a:pt x="903" y="330"/>
                    <a:pt x="903" y="274"/>
                    <a:pt x="903" y="218"/>
                  </a:cubicBezTo>
                  <a:cubicBezTo>
                    <a:pt x="903" y="190"/>
                    <a:pt x="903" y="190"/>
                    <a:pt x="876" y="190"/>
                  </a:cubicBezTo>
                  <a:cubicBezTo>
                    <a:pt x="846" y="190"/>
                    <a:pt x="815" y="191"/>
                    <a:pt x="784" y="189"/>
                  </a:cubicBezTo>
                  <a:cubicBezTo>
                    <a:pt x="767" y="188"/>
                    <a:pt x="763" y="196"/>
                    <a:pt x="763" y="211"/>
                  </a:cubicBezTo>
                  <a:cubicBezTo>
                    <a:pt x="763" y="277"/>
                    <a:pt x="762" y="343"/>
                    <a:pt x="764" y="409"/>
                  </a:cubicBezTo>
                  <a:cubicBezTo>
                    <a:pt x="764" y="428"/>
                    <a:pt x="758" y="431"/>
                    <a:pt x="741" y="430"/>
                  </a:cubicBezTo>
                  <a:cubicBezTo>
                    <a:pt x="724" y="428"/>
                    <a:pt x="705" y="428"/>
                    <a:pt x="688" y="430"/>
                  </a:cubicBezTo>
                  <a:cubicBezTo>
                    <a:pt x="672" y="431"/>
                    <a:pt x="669" y="425"/>
                    <a:pt x="669" y="411"/>
                  </a:cubicBezTo>
                  <a:cubicBezTo>
                    <a:pt x="669" y="305"/>
                    <a:pt x="669" y="200"/>
                    <a:pt x="669" y="95"/>
                  </a:cubicBezTo>
                  <a:cubicBezTo>
                    <a:pt x="669" y="79"/>
                    <a:pt x="675" y="59"/>
                    <a:pt x="647" y="61"/>
                  </a:cubicBezTo>
                  <a:cubicBezTo>
                    <a:pt x="627" y="35"/>
                    <a:pt x="599" y="47"/>
                    <a:pt x="574" y="46"/>
                  </a:cubicBezTo>
                  <a:cubicBezTo>
                    <a:pt x="501" y="45"/>
                    <a:pt x="428" y="46"/>
                    <a:pt x="354" y="46"/>
                  </a:cubicBezTo>
                  <a:cubicBezTo>
                    <a:pt x="345" y="46"/>
                    <a:pt x="331" y="41"/>
                    <a:pt x="331" y="59"/>
                  </a:cubicBezTo>
                  <a:cubicBezTo>
                    <a:pt x="331" y="60"/>
                    <a:pt x="328" y="62"/>
                    <a:pt x="326" y="61"/>
                  </a:cubicBezTo>
                  <a:cubicBezTo>
                    <a:pt x="302" y="58"/>
                    <a:pt x="306" y="75"/>
                    <a:pt x="306" y="89"/>
                  </a:cubicBezTo>
                  <a:cubicBezTo>
                    <a:pt x="306" y="195"/>
                    <a:pt x="305" y="301"/>
                    <a:pt x="306" y="407"/>
                  </a:cubicBezTo>
                  <a:cubicBezTo>
                    <a:pt x="307" y="427"/>
                    <a:pt x="301" y="431"/>
                    <a:pt x="283" y="430"/>
                  </a:cubicBezTo>
                  <a:cubicBezTo>
                    <a:pt x="264" y="428"/>
                    <a:pt x="244" y="429"/>
                    <a:pt x="225" y="430"/>
                  </a:cubicBezTo>
                  <a:cubicBezTo>
                    <a:pt x="213" y="430"/>
                    <a:pt x="211" y="426"/>
                    <a:pt x="211" y="415"/>
                  </a:cubicBezTo>
                  <a:cubicBezTo>
                    <a:pt x="211" y="349"/>
                    <a:pt x="211" y="282"/>
                    <a:pt x="211" y="215"/>
                  </a:cubicBezTo>
                  <a:cubicBezTo>
                    <a:pt x="212" y="196"/>
                    <a:pt x="208" y="188"/>
                    <a:pt x="186" y="189"/>
                  </a:cubicBezTo>
                  <a:cubicBezTo>
                    <a:pt x="155" y="191"/>
                    <a:pt x="124" y="190"/>
                    <a:pt x="92" y="189"/>
                  </a:cubicBezTo>
                  <a:cubicBezTo>
                    <a:pt x="79" y="189"/>
                    <a:pt x="75" y="192"/>
                    <a:pt x="75" y="206"/>
                  </a:cubicBezTo>
                  <a:cubicBezTo>
                    <a:pt x="76" y="275"/>
                    <a:pt x="75" y="344"/>
                    <a:pt x="75" y="412"/>
                  </a:cubicBezTo>
                  <a:cubicBezTo>
                    <a:pt x="76" y="426"/>
                    <a:pt x="73" y="431"/>
                    <a:pt x="58" y="430"/>
                  </a:cubicBezTo>
                  <a:cubicBezTo>
                    <a:pt x="42" y="428"/>
                    <a:pt x="20" y="437"/>
                    <a:pt x="10" y="427"/>
                  </a:cubicBezTo>
                  <a:cubicBezTo>
                    <a:pt x="0" y="417"/>
                    <a:pt x="7" y="395"/>
                    <a:pt x="7" y="379"/>
                  </a:cubicBezTo>
                  <a:cubicBezTo>
                    <a:pt x="7" y="331"/>
                    <a:pt x="7" y="283"/>
                    <a:pt x="7" y="23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5" name="Freeform 9"/>
            <p:cNvSpPr/>
            <p:nvPr/>
          </p:nvSpPr>
          <p:spPr bwMode="auto">
            <a:xfrm>
              <a:off x="2997200" y="1930400"/>
              <a:ext cx="877887" cy="304800"/>
            </a:xfrm>
            <a:custGeom>
              <a:avLst/>
              <a:gdLst>
                <a:gd name="T0" fmla="*/ 161 w 323"/>
                <a:gd name="T1" fmla="*/ 112 h 112"/>
                <a:gd name="T2" fmla="*/ 19 w 323"/>
                <a:gd name="T3" fmla="*/ 112 h 112"/>
                <a:gd name="T4" fmla="*/ 1 w 323"/>
                <a:gd name="T5" fmla="*/ 93 h 112"/>
                <a:gd name="T6" fmla="*/ 1 w 323"/>
                <a:gd name="T7" fmla="*/ 17 h 112"/>
                <a:gd name="T8" fmla="*/ 16 w 323"/>
                <a:gd name="T9" fmla="*/ 0 h 112"/>
                <a:gd name="T10" fmla="*/ 304 w 323"/>
                <a:gd name="T11" fmla="*/ 0 h 112"/>
                <a:gd name="T12" fmla="*/ 322 w 323"/>
                <a:gd name="T13" fmla="*/ 20 h 112"/>
                <a:gd name="T14" fmla="*/ 322 w 323"/>
                <a:gd name="T15" fmla="*/ 96 h 112"/>
                <a:gd name="T16" fmla="*/ 305 w 323"/>
                <a:gd name="T17" fmla="*/ 112 h 112"/>
                <a:gd name="T18" fmla="*/ 161 w 323"/>
                <a:gd name="T19"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3" h="112">
                  <a:moveTo>
                    <a:pt x="161" y="112"/>
                  </a:moveTo>
                  <a:cubicBezTo>
                    <a:pt x="114" y="112"/>
                    <a:pt x="66" y="111"/>
                    <a:pt x="19" y="112"/>
                  </a:cubicBezTo>
                  <a:cubicBezTo>
                    <a:pt x="4" y="112"/>
                    <a:pt x="0" y="107"/>
                    <a:pt x="1" y="93"/>
                  </a:cubicBezTo>
                  <a:cubicBezTo>
                    <a:pt x="2" y="68"/>
                    <a:pt x="2" y="42"/>
                    <a:pt x="1" y="17"/>
                  </a:cubicBezTo>
                  <a:cubicBezTo>
                    <a:pt x="1" y="5"/>
                    <a:pt x="3" y="0"/>
                    <a:pt x="16" y="0"/>
                  </a:cubicBezTo>
                  <a:cubicBezTo>
                    <a:pt x="112" y="1"/>
                    <a:pt x="208" y="1"/>
                    <a:pt x="304" y="0"/>
                  </a:cubicBezTo>
                  <a:cubicBezTo>
                    <a:pt x="319" y="0"/>
                    <a:pt x="323" y="5"/>
                    <a:pt x="322" y="20"/>
                  </a:cubicBezTo>
                  <a:cubicBezTo>
                    <a:pt x="321" y="45"/>
                    <a:pt x="321" y="71"/>
                    <a:pt x="322" y="96"/>
                  </a:cubicBezTo>
                  <a:cubicBezTo>
                    <a:pt x="323" y="110"/>
                    <a:pt x="317" y="112"/>
                    <a:pt x="305" y="112"/>
                  </a:cubicBezTo>
                  <a:cubicBezTo>
                    <a:pt x="257" y="111"/>
                    <a:pt x="209" y="112"/>
                    <a:pt x="161" y="11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64" name="组合 63"/>
          <p:cNvGrpSpPr>
            <a:grpSpLocks noChangeAspect="1"/>
          </p:cNvGrpSpPr>
          <p:nvPr/>
        </p:nvGrpSpPr>
        <p:grpSpPr>
          <a:xfrm>
            <a:off x="4064000" y="5718900"/>
            <a:ext cx="1653525" cy="720000"/>
            <a:chOff x="433708" y="2470619"/>
            <a:chExt cx="2866028" cy="1247965"/>
          </a:xfrm>
          <a:noFill/>
        </p:grpSpPr>
        <p:sp>
          <p:nvSpPr>
            <p:cNvPr id="65" name="任意多边形: 形状 64"/>
            <p:cNvSpPr/>
            <p:nvPr/>
          </p:nvSpPr>
          <p:spPr bwMode="auto">
            <a:xfrm>
              <a:off x="433708" y="2470619"/>
              <a:ext cx="2866028" cy="1247965"/>
            </a:xfrm>
            <a:custGeom>
              <a:avLst/>
              <a:gdLst>
                <a:gd name="connsiteX0" fmla="*/ 1805633 w 2866028"/>
                <a:gd name="connsiteY0" fmla="*/ 759832 h 1247965"/>
                <a:gd name="connsiteX1" fmla="*/ 1799970 w 2866028"/>
                <a:gd name="connsiteY1" fmla="*/ 807737 h 1247965"/>
                <a:gd name="connsiteX2" fmla="*/ 1805633 w 2866028"/>
                <a:gd name="connsiteY2" fmla="*/ 759832 h 1247965"/>
                <a:gd name="connsiteX3" fmla="*/ 1794070 w 2866028"/>
                <a:gd name="connsiteY3" fmla="*/ 704493 h 1247965"/>
                <a:gd name="connsiteX4" fmla="*/ 1788407 w 2866028"/>
                <a:gd name="connsiteY4" fmla="*/ 755702 h 1247965"/>
                <a:gd name="connsiteX5" fmla="*/ 1794070 w 2866028"/>
                <a:gd name="connsiteY5" fmla="*/ 704493 h 1247965"/>
                <a:gd name="connsiteX6" fmla="*/ 1772922 w 2866028"/>
                <a:gd name="connsiteY6" fmla="*/ 645025 h 1247965"/>
                <a:gd name="connsiteX7" fmla="*/ 1761740 w 2866028"/>
                <a:gd name="connsiteY7" fmla="*/ 765613 h 1247965"/>
                <a:gd name="connsiteX8" fmla="*/ 1779911 w 2866028"/>
                <a:gd name="connsiteY8" fmla="*/ 646444 h 1247965"/>
                <a:gd name="connsiteX9" fmla="*/ 1772922 w 2866028"/>
                <a:gd name="connsiteY9" fmla="*/ 645025 h 1247965"/>
                <a:gd name="connsiteX10" fmla="*/ 1746048 w 2866028"/>
                <a:gd name="connsiteY10" fmla="*/ 571281 h 1247965"/>
                <a:gd name="connsiteX11" fmla="*/ 1740541 w 2866028"/>
                <a:gd name="connsiteY11" fmla="*/ 584030 h 1247965"/>
                <a:gd name="connsiteX12" fmla="*/ 1746048 w 2866028"/>
                <a:gd name="connsiteY12" fmla="*/ 803606 h 1247965"/>
                <a:gd name="connsiteX13" fmla="*/ 1751554 w 2866028"/>
                <a:gd name="connsiteY13" fmla="*/ 785190 h 1247965"/>
                <a:gd name="connsiteX14" fmla="*/ 1755684 w 2866028"/>
                <a:gd name="connsiteY14" fmla="*/ 635029 h 1247965"/>
                <a:gd name="connsiteX15" fmla="*/ 1755684 w 2866028"/>
                <a:gd name="connsiteY15" fmla="*/ 584030 h 1247965"/>
                <a:gd name="connsiteX16" fmla="*/ 1746048 w 2866028"/>
                <a:gd name="connsiteY16" fmla="*/ 571281 h 1247965"/>
                <a:gd name="connsiteX17" fmla="*/ 1703683 w 2866028"/>
                <a:gd name="connsiteY17" fmla="*/ 482314 h 1247965"/>
                <a:gd name="connsiteX18" fmla="*/ 1717793 w 2866028"/>
                <a:gd name="connsiteY18" fmla="*/ 820951 h 1247965"/>
                <a:gd name="connsiteX19" fmla="*/ 1723437 w 2866028"/>
                <a:gd name="connsiteY19" fmla="*/ 802532 h 1247965"/>
                <a:gd name="connsiteX20" fmla="*/ 1724848 w 2866028"/>
                <a:gd name="connsiteY20" fmla="*/ 551742 h 1247965"/>
                <a:gd name="connsiteX21" fmla="*/ 1703683 w 2866028"/>
                <a:gd name="connsiteY21" fmla="*/ 482314 h 1247965"/>
                <a:gd name="connsiteX22" fmla="*/ 1918782 w 2866028"/>
                <a:gd name="connsiteY22" fmla="*/ 417065 h 1247965"/>
                <a:gd name="connsiteX23" fmla="*/ 1903296 w 2866028"/>
                <a:gd name="connsiteY23" fmla="*/ 466687 h 1247965"/>
                <a:gd name="connsiteX24" fmla="*/ 1883585 w 2866028"/>
                <a:gd name="connsiteY24" fmla="*/ 570184 h 1247965"/>
                <a:gd name="connsiteX25" fmla="*/ 1917374 w 2866028"/>
                <a:gd name="connsiteY25" fmla="*/ 764417 h 1247965"/>
                <a:gd name="connsiteX26" fmla="*/ 1928637 w 2866028"/>
                <a:gd name="connsiteY26" fmla="*/ 775759 h 1247965"/>
                <a:gd name="connsiteX27" fmla="*/ 1937084 w 2866028"/>
                <a:gd name="connsiteY27" fmla="*/ 761582 h 1247965"/>
                <a:gd name="connsiteX28" fmla="*/ 1932861 w 2866028"/>
                <a:gd name="connsiteY28" fmla="*/ 697782 h 1247965"/>
                <a:gd name="connsiteX29" fmla="*/ 1925821 w 2866028"/>
                <a:gd name="connsiteY29" fmla="*/ 434078 h 1247965"/>
                <a:gd name="connsiteX30" fmla="*/ 1918782 w 2866028"/>
                <a:gd name="connsiteY30" fmla="*/ 417065 h 1247965"/>
                <a:gd name="connsiteX31" fmla="*/ 1807373 w 2866028"/>
                <a:gd name="connsiteY31" fmla="*/ 281269 h 1247965"/>
                <a:gd name="connsiteX32" fmla="*/ 1798755 w 2866028"/>
                <a:gd name="connsiteY32" fmla="*/ 290855 h 1247965"/>
                <a:gd name="connsiteX33" fmla="*/ 1805790 w 2866028"/>
                <a:gd name="connsiteY33" fmla="*/ 347657 h 1247965"/>
                <a:gd name="connsiteX34" fmla="*/ 1815640 w 2866028"/>
                <a:gd name="connsiteY34" fmla="*/ 356177 h 1247965"/>
                <a:gd name="connsiteX35" fmla="*/ 1824083 w 2866028"/>
                <a:gd name="connsiteY35" fmla="*/ 343397 h 1247965"/>
                <a:gd name="connsiteX36" fmla="*/ 1828305 w 2866028"/>
                <a:gd name="connsiteY36" fmla="*/ 296535 h 1247965"/>
                <a:gd name="connsiteX37" fmla="*/ 1821269 w 2866028"/>
                <a:gd name="connsiteY37" fmla="*/ 282334 h 1247965"/>
                <a:gd name="connsiteX38" fmla="*/ 1807373 w 2866028"/>
                <a:gd name="connsiteY38" fmla="*/ 281269 h 1247965"/>
                <a:gd name="connsiteX39" fmla="*/ 1872090 w 2866028"/>
                <a:gd name="connsiteY39" fmla="*/ 272524 h 1247965"/>
                <a:gd name="connsiteX40" fmla="*/ 1843834 w 2866028"/>
                <a:gd name="connsiteY40" fmla="*/ 288076 h 1247965"/>
                <a:gd name="connsiteX41" fmla="*/ 1831119 w 2866028"/>
                <a:gd name="connsiteY41" fmla="*/ 394109 h 1247965"/>
                <a:gd name="connsiteX42" fmla="*/ 1831119 w 2866028"/>
                <a:gd name="connsiteY42" fmla="*/ 402591 h 1247965"/>
                <a:gd name="connsiteX43" fmla="*/ 1845247 w 2866028"/>
                <a:gd name="connsiteY43" fmla="*/ 429453 h 1247965"/>
                <a:gd name="connsiteX44" fmla="*/ 1857962 w 2866028"/>
                <a:gd name="connsiteY44" fmla="*/ 404005 h 1247965"/>
                <a:gd name="connsiteX45" fmla="*/ 1879154 w 2866028"/>
                <a:gd name="connsiteY45" fmla="*/ 295145 h 1247965"/>
                <a:gd name="connsiteX46" fmla="*/ 1872090 w 2866028"/>
                <a:gd name="connsiteY46" fmla="*/ 272524 h 1247965"/>
                <a:gd name="connsiteX47" fmla="*/ 1913163 w 2866028"/>
                <a:gd name="connsiteY47" fmla="*/ 266510 h 1247965"/>
                <a:gd name="connsiteX48" fmla="*/ 1894821 w 2866028"/>
                <a:gd name="connsiteY48" fmla="*/ 282115 h 1247965"/>
                <a:gd name="connsiteX49" fmla="*/ 1860957 w 2866028"/>
                <a:gd name="connsiteY49" fmla="*/ 462288 h 1247965"/>
                <a:gd name="connsiteX50" fmla="*/ 1862368 w 2866028"/>
                <a:gd name="connsiteY50" fmla="*/ 497755 h 1247965"/>
                <a:gd name="connsiteX51" fmla="*/ 1873656 w 2866028"/>
                <a:gd name="connsiteY51" fmla="*/ 504848 h 1247965"/>
                <a:gd name="connsiteX52" fmla="*/ 1880711 w 2866028"/>
                <a:gd name="connsiteY52" fmla="*/ 497755 h 1247965"/>
                <a:gd name="connsiteX53" fmla="*/ 1921629 w 2866028"/>
                <a:gd name="connsiteY53" fmla="*/ 309070 h 1247965"/>
                <a:gd name="connsiteX54" fmla="*/ 1921629 w 2866028"/>
                <a:gd name="connsiteY54" fmla="*/ 283534 h 1247965"/>
                <a:gd name="connsiteX55" fmla="*/ 1913163 w 2866028"/>
                <a:gd name="connsiteY55" fmla="*/ 266510 h 1247965"/>
                <a:gd name="connsiteX56" fmla="*/ 2056732 w 2866028"/>
                <a:gd name="connsiteY56" fmla="*/ 265 h 1247965"/>
                <a:gd name="connsiteX57" fmla="*/ 2108164 w 2866028"/>
                <a:gd name="connsiteY57" fmla="*/ 8596 h 1247965"/>
                <a:gd name="connsiteX58" fmla="*/ 2262282 w 2866028"/>
                <a:gd name="connsiteY58" fmla="*/ 133383 h 1247965"/>
                <a:gd name="connsiteX59" fmla="*/ 2586071 w 2866028"/>
                <a:gd name="connsiteY59" fmla="*/ 641043 h 1247965"/>
                <a:gd name="connsiteX60" fmla="*/ 2860372 w 2866028"/>
                <a:gd name="connsiteY60" fmla="*/ 1225276 h 1247965"/>
                <a:gd name="connsiteX61" fmla="*/ 2866028 w 2866028"/>
                <a:gd name="connsiteY61" fmla="*/ 1246547 h 1247965"/>
                <a:gd name="connsiteX62" fmla="*/ 2600210 w 2866028"/>
                <a:gd name="connsiteY62" fmla="*/ 1247965 h 1247965"/>
                <a:gd name="connsiteX63" fmla="*/ 2581829 w 2866028"/>
                <a:gd name="connsiteY63" fmla="*/ 1229531 h 1247965"/>
                <a:gd name="connsiteX64" fmla="*/ 2337220 w 2866028"/>
                <a:gd name="connsiteY64" fmla="*/ 641043 h 1247965"/>
                <a:gd name="connsiteX65" fmla="*/ 2142098 w 2866028"/>
                <a:gd name="connsiteY65" fmla="*/ 309221 h 1247965"/>
                <a:gd name="connsiteX66" fmla="*/ 2102508 w 2866028"/>
                <a:gd name="connsiteY66" fmla="*/ 272352 h 1247965"/>
                <a:gd name="connsiteX67" fmla="*/ 2061504 w 2866028"/>
                <a:gd name="connsiteY67" fmla="*/ 282278 h 1247965"/>
                <a:gd name="connsiteX68" fmla="*/ 2036054 w 2866028"/>
                <a:gd name="connsiteY68" fmla="*/ 394303 h 1247965"/>
                <a:gd name="connsiteX69" fmla="*/ 2010603 w 2866028"/>
                <a:gd name="connsiteY69" fmla="*/ 974283 h 1247965"/>
                <a:gd name="connsiteX70" fmla="*/ 1894661 w 2866028"/>
                <a:gd name="connsiteY70" fmla="*/ 935996 h 1247965"/>
                <a:gd name="connsiteX71" fmla="*/ 1848001 w 2866028"/>
                <a:gd name="connsiteY71" fmla="*/ 931742 h 1247965"/>
                <a:gd name="connsiteX72" fmla="*/ 1846412 w 2866028"/>
                <a:gd name="connsiteY72" fmla="*/ 926455 h 1247965"/>
                <a:gd name="connsiteX73" fmla="*/ 1840457 w 2866028"/>
                <a:gd name="connsiteY73" fmla="*/ 874642 h 1247965"/>
                <a:gd name="connsiteX74" fmla="*/ 1828091 w 2866028"/>
                <a:gd name="connsiteY74" fmla="*/ 823440 h 1247965"/>
                <a:gd name="connsiteX75" fmla="*/ 1822438 w 2866028"/>
                <a:gd name="connsiteY75" fmla="*/ 814935 h 1247965"/>
                <a:gd name="connsiteX76" fmla="*/ 1813958 w 2866028"/>
                <a:gd name="connsiteY76" fmla="*/ 819188 h 1247965"/>
                <a:gd name="connsiteX77" fmla="*/ 1795585 w 2866028"/>
                <a:gd name="connsiteY77" fmla="*/ 928324 h 1247965"/>
                <a:gd name="connsiteX78" fmla="*/ 1797436 w 2866028"/>
                <a:gd name="connsiteY78" fmla="*/ 928273 h 1247965"/>
                <a:gd name="connsiteX79" fmla="*/ 1797100 w 2866028"/>
                <a:gd name="connsiteY79" fmla="*/ 930324 h 1247965"/>
                <a:gd name="connsiteX80" fmla="*/ 1706609 w 2866028"/>
                <a:gd name="connsiteY80" fmla="*/ 927487 h 1247965"/>
                <a:gd name="connsiteX81" fmla="*/ 1691056 w 2866028"/>
                <a:gd name="connsiteY81" fmla="*/ 557378 h 1247965"/>
                <a:gd name="connsiteX82" fmla="*/ 1688228 w 2866028"/>
                <a:gd name="connsiteY82" fmla="*/ 496402 h 1247965"/>
                <a:gd name="connsiteX83" fmla="*/ 1377164 w 2866028"/>
                <a:gd name="connsiteY83" fmla="*/ 299294 h 1247965"/>
                <a:gd name="connsiteX84" fmla="*/ 1167903 w 2866028"/>
                <a:gd name="connsiteY84" fmla="*/ 449607 h 1247965"/>
                <a:gd name="connsiteX85" fmla="*/ 723930 w 2866028"/>
                <a:gd name="connsiteY85" fmla="*/ 943086 h 1247965"/>
                <a:gd name="connsiteX86" fmla="*/ 521739 w 2866028"/>
                <a:gd name="connsiteY86" fmla="*/ 1230949 h 1247965"/>
                <a:gd name="connsiteX87" fmla="*/ 496289 w 2866028"/>
                <a:gd name="connsiteY87" fmla="*/ 1247965 h 1247965"/>
                <a:gd name="connsiteX88" fmla="*/ 12726 w 2866028"/>
                <a:gd name="connsiteY88" fmla="*/ 1246547 h 1247965"/>
                <a:gd name="connsiteX89" fmla="*/ 0 w 2866028"/>
                <a:gd name="connsiteY89" fmla="*/ 1243711 h 1247965"/>
                <a:gd name="connsiteX90" fmla="*/ 100389 w 2866028"/>
                <a:gd name="connsiteY90" fmla="*/ 1114669 h 1247965"/>
                <a:gd name="connsiteX91" fmla="*/ 322376 w 2866028"/>
                <a:gd name="connsiteY91" fmla="*/ 846659 h 1247965"/>
                <a:gd name="connsiteX92" fmla="*/ 856839 w 2866028"/>
                <a:gd name="connsiteY92" fmla="*/ 312057 h 1247965"/>
                <a:gd name="connsiteX93" fmla="*/ 1173559 w 2866028"/>
                <a:gd name="connsiteY93" fmla="*/ 102186 h 1247965"/>
                <a:gd name="connsiteX94" fmla="*/ 1412512 w 2866028"/>
                <a:gd name="connsiteY94" fmla="*/ 44047 h 1247965"/>
                <a:gd name="connsiteX95" fmla="*/ 1675502 w 2866028"/>
                <a:gd name="connsiteY95" fmla="*/ 158908 h 1247965"/>
                <a:gd name="connsiteX96" fmla="*/ 1715092 w 2866028"/>
                <a:gd name="connsiteY96" fmla="*/ 202867 h 1247965"/>
                <a:gd name="connsiteX97" fmla="*/ 1741957 w 2866028"/>
                <a:gd name="connsiteY97" fmla="*/ 211376 h 1247965"/>
                <a:gd name="connsiteX98" fmla="*/ 1901731 w 2866028"/>
                <a:gd name="connsiteY98" fmla="*/ 190105 h 1247965"/>
                <a:gd name="connsiteX99" fmla="*/ 1927181 w 2866028"/>
                <a:gd name="connsiteY99" fmla="*/ 164580 h 1247965"/>
                <a:gd name="connsiteX100" fmla="*/ 2006361 w 2866028"/>
                <a:gd name="connsiteY100" fmla="*/ 18522 h 1247965"/>
                <a:gd name="connsiteX101" fmla="*/ 2056732 w 2866028"/>
                <a:gd name="connsiteY101" fmla="*/ 265 h 1247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866028" h="1247965">
                  <a:moveTo>
                    <a:pt x="1805633" y="759832"/>
                  </a:moveTo>
                  <a:cubicBezTo>
                    <a:pt x="1807049" y="776740"/>
                    <a:pt x="1791474" y="789421"/>
                    <a:pt x="1799970" y="807737"/>
                  </a:cubicBezTo>
                  <a:cubicBezTo>
                    <a:pt x="1807049" y="792238"/>
                    <a:pt x="1811297" y="776740"/>
                    <a:pt x="1805633" y="759832"/>
                  </a:cubicBezTo>
                  <a:close/>
                  <a:moveTo>
                    <a:pt x="1794070" y="704493"/>
                  </a:moveTo>
                  <a:cubicBezTo>
                    <a:pt x="1791239" y="721563"/>
                    <a:pt x="1779911" y="737210"/>
                    <a:pt x="1788407" y="755702"/>
                  </a:cubicBezTo>
                  <a:cubicBezTo>
                    <a:pt x="1796902" y="738632"/>
                    <a:pt x="1799734" y="721563"/>
                    <a:pt x="1794070" y="704493"/>
                  </a:cubicBezTo>
                  <a:close/>
                  <a:moveTo>
                    <a:pt x="1772922" y="645025"/>
                  </a:moveTo>
                  <a:cubicBezTo>
                    <a:pt x="1768729" y="686167"/>
                    <a:pt x="1765933" y="725890"/>
                    <a:pt x="1761740" y="765613"/>
                  </a:cubicBezTo>
                  <a:cubicBezTo>
                    <a:pt x="1777116" y="727309"/>
                    <a:pt x="1772922" y="686167"/>
                    <a:pt x="1779911" y="646444"/>
                  </a:cubicBezTo>
                  <a:cubicBezTo>
                    <a:pt x="1777116" y="646444"/>
                    <a:pt x="1775718" y="646444"/>
                    <a:pt x="1772922" y="645025"/>
                  </a:cubicBezTo>
                  <a:close/>
                  <a:moveTo>
                    <a:pt x="1746048" y="571281"/>
                  </a:moveTo>
                  <a:cubicBezTo>
                    <a:pt x="1737788" y="571281"/>
                    <a:pt x="1740541" y="579780"/>
                    <a:pt x="1740541" y="584030"/>
                  </a:cubicBezTo>
                  <a:cubicBezTo>
                    <a:pt x="1741918" y="656278"/>
                    <a:pt x="1743295" y="728525"/>
                    <a:pt x="1746048" y="803606"/>
                  </a:cubicBezTo>
                  <a:cubicBezTo>
                    <a:pt x="1752931" y="796523"/>
                    <a:pt x="1751554" y="790857"/>
                    <a:pt x="1751554" y="785190"/>
                  </a:cubicBezTo>
                  <a:cubicBezTo>
                    <a:pt x="1751554" y="735608"/>
                    <a:pt x="1750178" y="684610"/>
                    <a:pt x="1755684" y="635029"/>
                  </a:cubicBezTo>
                  <a:cubicBezTo>
                    <a:pt x="1758437" y="618029"/>
                    <a:pt x="1757061" y="601030"/>
                    <a:pt x="1755684" y="584030"/>
                  </a:cubicBezTo>
                  <a:cubicBezTo>
                    <a:pt x="1755684" y="578364"/>
                    <a:pt x="1754307" y="569864"/>
                    <a:pt x="1746048" y="571281"/>
                  </a:cubicBezTo>
                  <a:close/>
                  <a:moveTo>
                    <a:pt x="1703683" y="482314"/>
                  </a:moveTo>
                  <a:cubicBezTo>
                    <a:pt x="1702272" y="597082"/>
                    <a:pt x="1717793" y="707600"/>
                    <a:pt x="1717793" y="820951"/>
                  </a:cubicBezTo>
                  <a:cubicBezTo>
                    <a:pt x="1724848" y="813867"/>
                    <a:pt x="1723437" y="808199"/>
                    <a:pt x="1723437" y="802532"/>
                  </a:cubicBezTo>
                  <a:cubicBezTo>
                    <a:pt x="1724848" y="718935"/>
                    <a:pt x="1726259" y="635338"/>
                    <a:pt x="1724848" y="551742"/>
                  </a:cubicBezTo>
                  <a:cubicBezTo>
                    <a:pt x="1723437" y="530488"/>
                    <a:pt x="1736136" y="502151"/>
                    <a:pt x="1703683" y="482314"/>
                  </a:cubicBezTo>
                  <a:close/>
                  <a:moveTo>
                    <a:pt x="1918782" y="417065"/>
                  </a:moveTo>
                  <a:cubicBezTo>
                    <a:pt x="1906111" y="431243"/>
                    <a:pt x="1906111" y="449674"/>
                    <a:pt x="1903296" y="466687"/>
                  </a:cubicBezTo>
                  <a:cubicBezTo>
                    <a:pt x="1894848" y="500713"/>
                    <a:pt x="1876546" y="534740"/>
                    <a:pt x="1883585" y="570184"/>
                  </a:cubicBezTo>
                  <a:cubicBezTo>
                    <a:pt x="1894848" y="633983"/>
                    <a:pt x="1911743" y="697782"/>
                    <a:pt x="1917374" y="764417"/>
                  </a:cubicBezTo>
                  <a:cubicBezTo>
                    <a:pt x="1917374" y="771506"/>
                    <a:pt x="1920190" y="777177"/>
                    <a:pt x="1928637" y="775759"/>
                  </a:cubicBezTo>
                  <a:cubicBezTo>
                    <a:pt x="1938492" y="775759"/>
                    <a:pt x="1937084" y="768671"/>
                    <a:pt x="1937084" y="761582"/>
                  </a:cubicBezTo>
                  <a:cubicBezTo>
                    <a:pt x="1935676" y="740315"/>
                    <a:pt x="1932861" y="719049"/>
                    <a:pt x="1932861" y="697782"/>
                  </a:cubicBezTo>
                  <a:cubicBezTo>
                    <a:pt x="1930045" y="609881"/>
                    <a:pt x="1928637" y="521980"/>
                    <a:pt x="1925821" y="434078"/>
                  </a:cubicBezTo>
                  <a:cubicBezTo>
                    <a:pt x="1925821" y="428407"/>
                    <a:pt x="1928637" y="421318"/>
                    <a:pt x="1918782" y="417065"/>
                  </a:cubicBezTo>
                  <a:close/>
                  <a:moveTo>
                    <a:pt x="1807373" y="281269"/>
                  </a:moveTo>
                  <a:cubicBezTo>
                    <a:pt x="1802976" y="281624"/>
                    <a:pt x="1799458" y="283754"/>
                    <a:pt x="1798755" y="290855"/>
                  </a:cubicBezTo>
                  <a:cubicBezTo>
                    <a:pt x="1794533" y="310735"/>
                    <a:pt x="1793126" y="330616"/>
                    <a:pt x="1805790" y="347657"/>
                  </a:cubicBezTo>
                  <a:cubicBezTo>
                    <a:pt x="1808605" y="351917"/>
                    <a:pt x="1810012" y="357597"/>
                    <a:pt x="1815640" y="356177"/>
                  </a:cubicBezTo>
                  <a:cubicBezTo>
                    <a:pt x="1822676" y="356177"/>
                    <a:pt x="1822676" y="349077"/>
                    <a:pt x="1824083" y="343397"/>
                  </a:cubicBezTo>
                  <a:cubicBezTo>
                    <a:pt x="1825491" y="327776"/>
                    <a:pt x="1826898" y="312155"/>
                    <a:pt x="1828305" y="296535"/>
                  </a:cubicBezTo>
                  <a:cubicBezTo>
                    <a:pt x="1829712" y="289435"/>
                    <a:pt x="1831119" y="282334"/>
                    <a:pt x="1821269" y="282334"/>
                  </a:cubicBezTo>
                  <a:cubicBezTo>
                    <a:pt x="1817048" y="282334"/>
                    <a:pt x="1811771" y="280914"/>
                    <a:pt x="1807373" y="281269"/>
                  </a:cubicBezTo>
                  <a:close/>
                  <a:moveTo>
                    <a:pt x="1872090" y="272524"/>
                  </a:moveTo>
                  <a:cubicBezTo>
                    <a:pt x="1862200" y="272524"/>
                    <a:pt x="1846660" y="272524"/>
                    <a:pt x="1843834" y="288076"/>
                  </a:cubicBezTo>
                  <a:cubicBezTo>
                    <a:pt x="1839596" y="323420"/>
                    <a:pt x="1835357" y="358764"/>
                    <a:pt x="1831119" y="394109"/>
                  </a:cubicBezTo>
                  <a:cubicBezTo>
                    <a:pt x="1831119" y="396936"/>
                    <a:pt x="1831119" y="399764"/>
                    <a:pt x="1831119" y="402591"/>
                  </a:cubicBezTo>
                  <a:cubicBezTo>
                    <a:pt x="1832532" y="413902"/>
                    <a:pt x="1833945" y="429453"/>
                    <a:pt x="1845247" y="429453"/>
                  </a:cubicBezTo>
                  <a:cubicBezTo>
                    <a:pt x="1857962" y="429453"/>
                    <a:pt x="1856549" y="413902"/>
                    <a:pt x="1857962" y="404005"/>
                  </a:cubicBezTo>
                  <a:cubicBezTo>
                    <a:pt x="1865026" y="368661"/>
                    <a:pt x="1872090" y="331903"/>
                    <a:pt x="1879154" y="295145"/>
                  </a:cubicBezTo>
                  <a:cubicBezTo>
                    <a:pt x="1881980" y="286662"/>
                    <a:pt x="1884805" y="273938"/>
                    <a:pt x="1872090" y="272524"/>
                  </a:cubicBezTo>
                  <a:close/>
                  <a:moveTo>
                    <a:pt x="1913163" y="266510"/>
                  </a:moveTo>
                  <a:cubicBezTo>
                    <a:pt x="1901875" y="265091"/>
                    <a:pt x="1897643" y="270766"/>
                    <a:pt x="1894821" y="282115"/>
                  </a:cubicBezTo>
                  <a:cubicBezTo>
                    <a:pt x="1883533" y="341700"/>
                    <a:pt x="1872245" y="401285"/>
                    <a:pt x="1860957" y="462288"/>
                  </a:cubicBezTo>
                  <a:cubicBezTo>
                    <a:pt x="1858135" y="473637"/>
                    <a:pt x="1856724" y="486406"/>
                    <a:pt x="1862368" y="497755"/>
                  </a:cubicBezTo>
                  <a:cubicBezTo>
                    <a:pt x="1865190" y="502011"/>
                    <a:pt x="1868012" y="506267"/>
                    <a:pt x="1873656" y="504848"/>
                  </a:cubicBezTo>
                  <a:cubicBezTo>
                    <a:pt x="1876478" y="504848"/>
                    <a:pt x="1879300" y="500592"/>
                    <a:pt x="1880711" y="497755"/>
                  </a:cubicBezTo>
                  <a:cubicBezTo>
                    <a:pt x="1893410" y="433914"/>
                    <a:pt x="1915985" y="372911"/>
                    <a:pt x="1921629" y="309070"/>
                  </a:cubicBezTo>
                  <a:cubicBezTo>
                    <a:pt x="1921629" y="300558"/>
                    <a:pt x="1921629" y="292046"/>
                    <a:pt x="1921629" y="283534"/>
                  </a:cubicBezTo>
                  <a:cubicBezTo>
                    <a:pt x="1920218" y="276441"/>
                    <a:pt x="1924451" y="266510"/>
                    <a:pt x="1913163" y="266510"/>
                  </a:cubicBezTo>
                  <a:close/>
                  <a:moveTo>
                    <a:pt x="2056732" y="265"/>
                  </a:moveTo>
                  <a:cubicBezTo>
                    <a:pt x="2073523" y="-976"/>
                    <a:pt x="2090490" y="2214"/>
                    <a:pt x="2108164" y="8596"/>
                  </a:cubicBezTo>
                  <a:cubicBezTo>
                    <a:pt x="2171790" y="35538"/>
                    <a:pt x="2219864" y="82334"/>
                    <a:pt x="2262282" y="133383"/>
                  </a:cubicBezTo>
                  <a:cubicBezTo>
                    <a:pt x="2392363" y="287950"/>
                    <a:pt x="2491338" y="463787"/>
                    <a:pt x="2586071" y="641043"/>
                  </a:cubicBezTo>
                  <a:cubicBezTo>
                    <a:pt x="2687873" y="831061"/>
                    <a:pt x="2775537" y="1028168"/>
                    <a:pt x="2860372" y="1225276"/>
                  </a:cubicBezTo>
                  <a:cubicBezTo>
                    <a:pt x="2861786" y="1232367"/>
                    <a:pt x="2863200" y="1238039"/>
                    <a:pt x="2866028" y="1246547"/>
                  </a:cubicBezTo>
                  <a:cubicBezTo>
                    <a:pt x="2775537" y="1246547"/>
                    <a:pt x="2687873" y="1246547"/>
                    <a:pt x="2600210" y="1247965"/>
                  </a:cubicBezTo>
                  <a:cubicBezTo>
                    <a:pt x="2586071" y="1247965"/>
                    <a:pt x="2584657" y="1238039"/>
                    <a:pt x="2581829" y="1229531"/>
                  </a:cubicBezTo>
                  <a:cubicBezTo>
                    <a:pt x="2506891" y="1031005"/>
                    <a:pt x="2429125" y="832479"/>
                    <a:pt x="2337220" y="641043"/>
                  </a:cubicBezTo>
                  <a:cubicBezTo>
                    <a:pt x="2280663" y="524763"/>
                    <a:pt x="2224106" y="409902"/>
                    <a:pt x="2142098" y="309221"/>
                  </a:cubicBezTo>
                  <a:cubicBezTo>
                    <a:pt x="2130787" y="295040"/>
                    <a:pt x="2116647" y="283696"/>
                    <a:pt x="2102508" y="272352"/>
                  </a:cubicBezTo>
                  <a:cubicBezTo>
                    <a:pt x="2084127" y="255335"/>
                    <a:pt x="2071402" y="262425"/>
                    <a:pt x="2061504" y="282278"/>
                  </a:cubicBezTo>
                  <a:cubicBezTo>
                    <a:pt x="2044537" y="317729"/>
                    <a:pt x="2040295" y="356016"/>
                    <a:pt x="2036054" y="394303"/>
                  </a:cubicBezTo>
                  <a:cubicBezTo>
                    <a:pt x="2012017" y="587157"/>
                    <a:pt x="2012017" y="780011"/>
                    <a:pt x="2010603" y="974283"/>
                  </a:cubicBezTo>
                  <a:cubicBezTo>
                    <a:pt x="1979497" y="937414"/>
                    <a:pt x="1938493" y="935996"/>
                    <a:pt x="1894661" y="935996"/>
                  </a:cubicBezTo>
                  <a:cubicBezTo>
                    <a:pt x="1879108" y="935996"/>
                    <a:pt x="1863555" y="937414"/>
                    <a:pt x="1848001" y="931742"/>
                  </a:cubicBezTo>
                  <a:lnTo>
                    <a:pt x="1846412" y="926455"/>
                  </a:lnTo>
                  <a:lnTo>
                    <a:pt x="1840457" y="874642"/>
                  </a:lnTo>
                  <a:cubicBezTo>
                    <a:pt x="1836217" y="857456"/>
                    <a:pt x="1830917" y="840448"/>
                    <a:pt x="1828091" y="823440"/>
                  </a:cubicBezTo>
                  <a:cubicBezTo>
                    <a:pt x="1828091" y="820605"/>
                    <a:pt x="1825264" y="816353"/>
                    <a:pt x="1822438" y="814935"/>
                  </a:cubicBezTo>
                  <a:cubicBezTo>
                    <a:pt x="1819611" y="813518"/>
                    <a:pt x="1815371" y="814935"/>
                    <a:pt x="1813958" y="819188"/>
                  </a:cubicBezTo>
                  <a:cubicBezTo>
                    <a:pt x="1808305" y="856039"/>
                    <a:pt x="1785692" y="888638"/>
                    <a:pt x="1795585" y="928324"/>
                  </a:cubicBezTo>
                  <a:lnTo>
                    <a:pt x="1797436" y="928273"/>
                  </a:lnTo>
                  <a:lnTo>
                    <a:pt x="1797100" y="930324"/>
                  </a:lnTo>
                  <a:cubicBezTo>
                    <a:pt x="1767408" y="931742"/>
                    <a:pt x="1736301" y="934578"/>
                    <a:pt x="1706609" y="927487"/>
                  </a:cubicBezTo>
                  <a:cubicBezTo>
                    <a:pt x="1700953" y="804118"/>
                    <a:pt x="1696711" y="680748"/>
                    <a:pt x="1691056" y="557378"/>
                  </a:cubicBezTo>
                  <a:cubicBezTo>
                    <a:pt x="1691056" y="537526"/>
                    <a:pt x="1689642" y="516255"/>
                    <a:pt x="1688228" y="496402"/>
                  </a:cubicBezTo>
                  <a:cubicBezTo>
                    <a:pt x="1683986" y="331909"/>
                    <a:pt x="1528454" y="234064"/>
                    <a:pt x="1377164" y="299294"/>
                  </a:cubicBezTo>
                  <a:cubicBezTo>
                    <a:pt x="1296570" y="333327"/>
                    <a:pt x="1231530" y="391467"/>
                    <a:pt x="1167903" y="449607"/>
                  </a:cubicBezTo>
                  <a:cubicBezTo>
                    <a:pt x="1005302" y="601338"/>
                    <a:pt x="858253" y="765831"/>
                    <a:pt x="723930" y="943086"/>
                  </a:cubicBezTo>
                  <a:cubicBezTo>
                    <a:pt x="653234" y="1036677"/>
                    <a:pt x="583952" y="1131686"/>
                    <a:pt x="521739" y="1230949"/>
                  </a:cubicBezTo>
                  <a:cubicBezTo>
                    <a:pt x="516084" y="1240875"/>
                    <a:pt x="510428" y="1247965"/>
                    <a:pt x="496289" y="1247965"/>
                  </a:cubicBezTo>
                  <a:cubicBezTo>
                    <a:pt x="335101" y="1246547"/>
                    <a:pt x="173913" y="1247965"/>
                    <a:pt x="12726" y="1246547"/>
                  </a:cubicBezTo>
                  <a:cubicBezTo>
                    <a:pt x="9898" y="1246547"/>
                    <a:pt x="7070" y="1246547"/>
                    <a:pt x="0" y="1243711"/>
                  </a:cubicBezTo>
                  <a:cubicBezTo>
                    <a:pt x="35349" y="1199752"/>
                    <a:pt x="67869" y="1157210"/>
                    <a:pt x="100389" y="1114669"/>
                  </a:cubicBezTo>
                  <a:cubicBezTo>
                    <a:pt x="172499" y="1023914"/>
                    <a:pt x="246024" y="934578"/>
                    <a:pt x="322376" y="846659"/>
                  </a:cubicBezTo>
                  <a:cubicBezTo>
                    <a:pt x="487805" y="655223"/>
                    <a:pt x="661718" y="472296"/>
                    <a:pt x="856839" y="312057"/>
                  </a:cubicBezTo>
                  <a:cubicBezTo>
                    <a:pt x="955814" y="229810"/>
                    <a:pt x="1059031" y="156072"/>
                    <a:pt x="1173559" y="102186"/>
                  </a:cubicBezTo>
                  <a:cubicBezTo>
                    <a:pt x="1249911" y="66735"/>
                    <a:pt x="1327677" y="42629"/>
                    <a:pt x="1412512" y="44047"/>
                  </a:cubicBezTo>
                  <a:cubicBezTo>
                    <a:pt x="1515729" y="45465"/>
                    <a:pt x="1603392" y="83752"/>
                    <a:pt x="1675502" y="158908"/>
                  </a:cubicBezTo>
                  <a:cubicBezTo>
                    <a:pt x="1689642" y="173089"/>
                    <a:pt x="1703781" y="187269"/>
                    <a:pt x="1715092" y="202867"/>
                  </a:cubicBezTo>
                  <a:cubicBezTo>
                    <a:pt x="1723576" y="212794"/>
                    <a:pt x="1732060" y="212794"/>
                    <a:pt x="1741957" y="211376"/>
                  </a:cubicBezTo>
                  <a:cubicBezTo>
                    <a:pt x="1795686" y="204285"/>
                    <a:pt x="1848001" y="195777"/>
                    <a:pt x="1901731" y="190105"/>
                  </a:cubicBezTo>
                  <a:cubicBezTo>
                    <a:pt x="1917284" y="187269"/>
                    <a:pt x="1922940" y="183015"/>
                    <a:pt x="1927181" y="164580"/>
                  </a:cubicBezTo>
                  <a:cubicBezTo>
                    <a:pt x="1939907" y="109277"/>
                    <a:pt x="1955460" y="53973"/>
                    <a:pt x="2006361" y="18522"/>
                  </a:cubicBezTo>
                  <a:cubicBezTo>
                    <a:pt x="2023328" y="7178"/>
                    <a:pt x="2039942" y="1505"/>
                    <a:pt x="2056732" y="26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66" name="Freeform 49"/>
            <p:cNvSpPr/>
            <p:nvPr/>
          </p:nvSpPr>
          <p:spPr bwMode="auto">
            <a:xfrm>
              <a:off x="1619765" y="3388205"/>
              <a:ext cx="854027" cy="279995"/>
            </a:xfrm>
            <a:custGeom>
              <a:avLst/>
              <a:gdLst>
                <a:gd name="T0" fmla="*/ 368 w 604"/>
                <a:gd name="T1" fmla="*/ 7 h 198"/>
                <a:gd name="T2" fmla="*/ 431 w 604"/>
                <a:gd name="T3" fmla="*/ 8 h 198"/>
                <a:gd name="T4" fmla="*/ 467 w 604"/>
                <a:gd name="T5" fmla="*/ 7 h 198"/>
                <a:gd name="T6" fmla="*/ 548 w 604"/>
                <a:gd name="T7" fmla="*/ 11 h 198"/>
                <a:gd name="T8" fmla="*/ 583 w 604"/>
                <a:gd name="T9" fmla="*/ 40 h 198"/>
                <a:gd name="T10" fmla="*/ 526 w 604"/>
                <a:gd name="T11" fmla="*/ 132 h 198"/>
                <a:gd name="T12" fmla="*/ 298 w 604"/>
                <a:gd name="T13" fmla="*/ 163 h 198"/>
                <a:gd name="T14" fmla="*/ 127 w 604"/>
                <a:gd name="T15" fmla="*/ 185 h 198"/>
                <a:gd name="T16" fmla="*/ 66 w 604"/>
                <a:gd name="T17" fmla="*/ 194 h 198"/>
                <a:gd name="T18" fmla="*/ 3 w 604"/>
                <a:gd name="T19" fmla="*/ 144 h 198"/>
                <a:gd name="T20" fmla="*/ 4 w 604"/>
                <a:gd name="T21" fmla="*/ 49 h 198"/>
                <a:gd name="T22" fmla="*/ 59 w 604"/>
                <a:gd name="T23" fmla="*/ 3 h 198"/>
                <a:gd name="T24" fmla="*/ 368 w 604"/>
                <a:gd name="T25" fmla="*/ 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4" h="198">
                  <a:moveTo>
                    <a:pt x="368" y="7"/>
                  </a:moveTo>
                  <a:cubicBezTo>
                    <a:pt x="389" y="3"/>
                    <a:pt x="410" y="2"/>
                    <a:pt x="431" y="8"/>
                  </a:cubicBezTo>
                  <a:cubicBezTo>
                    <a:pt x="443" y="0"/>
                    <a:pt x="455" y="0"/>
                    <a:pt x="467" y="7"/>
                  </a:cubicBezTo>
                  <a:cubicBezTo>
                    <a:pt x="494" y="8"/>
                    <a:pt x="521" y="7"/>
                    <a:pt x="548" y="11"/>
                  </a:cubicBezTo>
                  <a:cubicBezTo>
                    <a:pt x="566" y="14"/>
                    <a:pt x="578" y="22"/>
                    <a:pt x="583" y="40"/>
                  </a:cubicBezTo>
                  <a:cubicBezTo>
                    <a:pt x="604" y="84"/>
                    <a:pt x="576" y="126"/>
                    <a:pt x="526" y="132"/>
                  </a:cubicBezTo>
                  <a:cubicBezTo>
                    <a:pt x="450" y="140"/>
                    <a:pt x="374" y="151"/>
                    <a:pt x="298" y="163"/>
                  </a:cubicBezTo>
                  <a:cubicBezTo>
                    <a:pt x="241" y="172"/>
                    <a:pt x="184" y="177"/>
                    <a:pt x="127" y="185"/>
                  </a:cubicBezTo>
                  <a:cubicBezTo>
                    <a:pt x="107" y="188"/>
                    <a:pt x="87" y="192"/>
                    <a:pt x="66" y="194"/>
                  </a:cubicBezTo>
                  <a:cubicBezTo>
                    <a:pt x="24" y="198"/>
                    <a:pt x="7" y="183"/>
                    <a:pt x="3" y="144"/>
                  </a:cubicBezTo>
                  <a:cubicBezTo>
                    <a:pt x="0" y="112"/>
                    <a:pt x="1" y="81"/>
                    <a:pt x="4" y="49"/>
                  </a:cubicBezTo>
                  <a:cubicBezTo>
                    <a:pt x="8" y="11"/>
                    <a:pt x="27" y="2"/>
                    <a:pt x="59" y="3"/>
                  </a:cubicBezTo>
                  <a:cubicBezTo>
                    <a:pt x="162" y="5"/>
                    <a:pt x="265" y="6"/>
                    <a:pt x="368" y="7"/>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填报入口（申请人专用）</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366352" y="779936"/>
            <a:ext cx="11052602" cy="5378817"/>
          </a:xfrm>
          <a:prstGeom prst="rect">
            <a:avLst/>
          </a:prstGeom>
        </p:spPr>
      </p:pic>
    </p:spTree>
    <p:extLst>
      <p:ext uri="{BB962C8B-B14F-4D97-AF65-F5344CB8AC3E}">
        <p14:creationId xmlns:p14="http://schemas.microsoft.com/office/powerpoint/2010/main" val="2132551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p:cNvSpPr/>
          <p:nvPr/>
        </p:nvSpPr>
        <p:spPr>
          <a:xfrm>
            <a:off x="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2787"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4962525" y="-25400"/>
            <a:ext cx="2266950" cy="890247"/>
          </a:xfrm>
          <a:prstGeom prst="rect">
            <a:avLst/>
          </a:prstGeom>
          <a:effectLst>
            <a:outerShdw blurRad="50800" dist="38100" dir="2700000" algn="tl" rotWithShape="0">
              <a:prstClr val="black">
                <a:alpha val="40000"/>
              </a:prstClr>
            </a:outerShdw>
          </a:effectLst>
        </p:spPr>
      </p:pic>
      <p:sp>
        <p:nvSpPr>
          <p:cNvPr id="19" name="文本框 18"/>
          <p:cNvSpPr txBox="1"/>
          <p:nvPr/>
        </p:nvSpPr>
        <p:spPr>
          <a:xfrm>
            <a:off x="317500" y="1422400"/>
            <a:ext cx="1228725" cy="1200329"/>
          </a:xfrm>
          <a:prstGeom prst="rect">
            <a:avLst/>
          </a:prstGeom>
          <a:noFill/>
        </p:spPr>
        <p:txBody>
          <a:bodyPr wrap="square" rtlCol="0">
            <a:spAutoFit/>
          </a:bodyPr>
          <a:lstStyle/>
          <a:p>
            <a:r>
              <a:rPr lang="en-US" altLang="zh-CN" sz="7200" b="1" u="sng" dirty="0">
                <a:solidFill>
                  <a:schemeClr val="bg1"/>
                </a:solidFill>
              </a:rPr>
              <a:t>01</a:t>
            </a:r>
            <a:endParaRPr lang="zh-CN" altLang="en-US" sz="7200" b="1" u="sng" dirty="0">
              <a:solidFill>
                <a:schemeClr val="bg1"/>
              </a:solidFill>
            </a:endParaRPr>
          </a:p>
        </p:txBody>
      </p:sp>
      <p:sp>
        <p:nvSpPr>
          <p:cNvPr id="20" name="文本框 19"/>
          <p:cNvSpPr txBox="1"/>
          <p:nvPr/>
        </p:nvSpPr>
        <p:spPr>
          <a:xfrm>
            <a:off x="33909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02</a:t>
            </a:r>
            <a:endParaRPr lang="zh-CN" altLang="en-US" sz="7200" b="1" dirty="0">
              <a:solidFill>
                <a:schemeClr val="bg2">
                  <a:lumMod val="50000"/>
                </a:schemeClr>
              </a:solidFill>
            </a:endParaRPr>
          </a:p>
        </p:txBody>
      </p:sp>
      <p:sp>
        <p:nvSpPr>
          <p:cNvPr id="21" name="文本框 20"/>
          <p:cNvSpPr txBox="1"/>
          <p:nvPr/>
        </p:nvSpPr>
        <p:spPr>
          <a:xfrm>
            <a:off x="64262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03</a:t>
            </a:r>
            <a:endParaRPr lang="zh-CN" altLang="en-US" sz="7200" b="1" dirty="0">
              <a:solidFill>
                <a:schemeClr val="bg2">
                  <a:lumMod val="50000"/>
                </a:schemeClr>
              </a:solidFill>
            </a:endParaRPr>
          </a:p>
        </p:txBody>
      </p:sp>
      <p:sp>
        <p:nvSpPr>
          <p:cNvPr id="22" name="文本框 21"/>
          <p:cNvSpPr txBox="1"/>
          <p:nvPr/>
        </p:nvSpPr>
        <p:spPr>
          <a:xfrm>
            <a:off x="948055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04</a:t>
            </a:r>
            <a:endParaRPr lang="zh-CN" altLang="en-US" sz="7200" b="1" dirty="0">
              <a:solidFill>
                <a:schemeClr val="bg2">
                  <a:lumMod val="50000"/>
                </a:schemeClr>
              </a:solidFill>
            </a:endParaRPr>
          </a:p>
        </p:txBody>
      </p:sp>
      <p:sp>
        <p:nvSpPr>
          <p:cNvPr id="23" name="文本框 22"/>
          <p:cNvSpPr txBox="1"/>
          <p:nvPr/>
        </p:nvSpPr>
        <p:spPr>
          <a:xfrm>
            <a:off x="317500" y="2782669"/>
            <a:ext cx="2165226" cy="646331"/>
          </a:xfrm>
          <a:prstGeom prst="rect">
            <a:avLst/>
          </a:prstGeom>
          <a:noFill/>
        </p:spPr>
        <p:txBody>
          <a:bodyPr wrap="square" rtlCol="0">
            <a:spAutoFit/>
          </a:bodyPr>
          <a:lstStyle/>
          <a:p>
            <a:r>
              <a:rPr lang="zh-CN" altLang="en-US" sz="3600" b="1" dirty="0" smtClean="0">
                <a:solidFill>
                  <a:schemeClr val="bg1"/>
                </a:solidFill>
                <a:latin typeface="+mj-ea"/>
                <a:ea typeface="+mj-ea"/>
              </a:rPr>
              <a:t>系统入口</a:t>
            </a:r>
            <a:endParaRPr lang="zh-CN" altLang="en-US" sz="3600" b="1" dirty="0">
              <a:solidFill>
                <a:schemeClr val="bg1"/>
              </a:solidFill>
              <a:latin typeface="+mj-ea"/>
              <a:ea typeface="+mj-ea"/>
            </a:endParaRPr>
          </a:p>
        </p:txBody>
      </p:sp>
      <p:sp>
        <p:nvSpPr>
          <p:cNvPr id="24" name="文本框 23"/>
          <p:cNvSpPr txBox="1"/>
          <p:nvPr/>
        </p:nvSpPr>
        <p:spPr>
          <a:xfrm>
            <a:off x="3390900" y="2782669"/>
            <a:ext cx="2044700"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指标填报</a:t>
            </a:r>
            <a:endParaRPr lang="zh-CN" altLang="en-US" sz="3600" b="1" dirty="0">
              <a:solidFill>
                <a:schemeClr val="bg2">
                  <a:lumMod val="50000"/>
                </a:schemeClr>
              </a:solidFill>
              <a:latin typeface="+mj-ea"/>
              <a:ea typeface="+mj-ea"/>
            </a:endParaRPr>
          </a:p>
        </p:txBody>
      </p:sp>
      <p:sp>
        <p:nvSpPr>
          <p:cNvPr id="25" name="文本框 24"/>
          <p:cNvSpPr txBox="1"/>
          <p:nvPr/>
        </p:nvSpPr>
        <p:spPr>
          <a:xfrm>
            <a:off x="6438899" y="2782669"/>
            <a:ext cx="2023159"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操作方式</a:t>
            </a:r>
            <a:endParaRPr lang="zh-CN" altLang="en-US" sz="3600" b="1" dirty="0">
              <a:solidFill>
                <a:schemeClr val="bg2">
                  <a:lumMod val="50000"/>
                </a:schemeClr>
              </a:solidFill>
              <a:latin typeface="+mj-ea"/>
              <a:ea typeface="+mj-ea"/>
            </a:endParaRPr>
          </a:p>
        </p:txBody>
      </p:sp>
      <p:sp>
        <p:nvSpPr>
          <p:cNvPr id="26" name="文本框 25"/>
          <p:cNvSpPr txBox="1"/>
          <p:nvPr/>
        </p:nvSpPr>
        <p:spPr>
          <a:xfrm>
            <a:off x="9480550" y="2782669"/>
            <a:ext cx="2237974"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填报支持</a:t>
            </a:r>
            <a:endParaRPr lang="zh-CN" altLang="en-US" sz="3600" b="1" dirty="0">
              <a:solidFill>
                <a:schemeClr val="bg2">
                  <a:lumMod val="50000"/>
                </a:schemeClr>
              </a:solidFill>
              <a:latin typeface="+mj-ea"/>
              <a:ea typeface="+mj-ea"/>
            </a:endParaRPr>
          </a:p>
        </p:txBody>
      </p:sp>
      <p:grpSp>
        <p:nvGrpSpPr>
          <p:cNvPr id="31" name="组合 30"/>
          <p:cNvGrpSpPr>
            <a:grpSpLocks noChangeAspect="1"/>
          </p:cNvGrpSpPr>
          <p:nvPr/>
        </p:nvGrpSpPr>
        <p:grpSpPr>
          <a:xfrm>
            <a:off x="1914525" y="5718900"/>
            <a:ext cx="727660" cy="720000"/>
            <a:chOff x="5576480" y="2694586"/>
            <a:chExt cx="1279425" cy="1265957"/>
          </a:xfrm>
          <a:noFill/>
          <a:effectLst>
            <a:outerShdw blurRad="50800" dist="38100" dir="8100000" algn="tr" rotWithShape="0">
              <a:prstClr val="black">
                <a:alpha val="40000"/>
              </a:prstClr>
            </a:outerShdw>
          </a:effectLst>
        </p:grpSpPr>
        <p:sp>
          <p:nvSpPr>
            <p:cNvPr id="32" name="Freeform 30"/>
            <p:cNvSpPr/>
            <p:nvPr/>
          </p:nvSpPr>
          <p:spPr bwMode="auto">
            <a:xfrm>
              <a:off x="5576480" y="2694586"/>
              <a:ext cx="1279425" cy="1265957"/>
            </a:xfrm>
            <a:custGeom>
              <a:avLst/>
              <a:gdLst>
                <a:gd name="T0" fmla="*/ 274 w 1221"/>
                <a:gd name="T1" fmla="*/ 1204 h 1205"/>
                <a:gd name="T2" fmla="*/ 13 w 1221"/>
                <a:gd name="T3" fmla="*/ 1205 h 1205"/>
                <a:gd name="T4" fmla="*/ 1 w 1221"/>
                <a:gd name="T5" fmla="*/ 1192 h 1205"/>
                <a:gd name="T6" fmla="*/ 1 w 1221"/>
                <a:gd name="T7" fmla="*/ 1182 h 1205"/>
                <a:gd name="T8" fmla="*/ 1 w 1221"/>
                <a:gd name="T9" fmla="*/ 27 h 1205"/>
                <a:gd name="T10" fmla="*/ 26 w 1221"/>
                <a:gd name="T11" fmla="*/ 1 h 1205"/>
                <a:gd name="T12" fmla="*/ 247 w 1221"/>
                <a:gd name="T13" fmla="*/ 1 h 1205"/>
                <a:gd name="T14" fmla="*/ 269 w 1221"/>
                <a:gd name="T15" fmla="*/ 22 h 1205"/>
                <a:gd name="T16" fmla="*/ 269 w 1221"/>
                <a:gd name="T17" fmla="*/ 248 h 1205"/>
                <a:gd name="T18" fmla="*/ 280 w 1221"/>
                <a:gd name="T19" fmla="*/ 271 h 1205"/>
                <a:gd name="T20" fmla="*/ 297 w 1221"/>
                <a:gd name="T21" fmla="*/ 247 h 1205"/>
                <a:gd name="T22" fmla="*/ 296 w 1221"/>
                <a:gd name="T23" fmla="*/ 25 h 1205"/>
                <a:gd name="T24" fmla="*/ 321 w 1221"/>
                <a:gd name="T25" fmla="*/ 1 h 1205"/>
                <a:gd name="T26" fmla="*/ 901 w 1221"/>
                <a:gd name="T27" fmla="*/ 1 h 1205"/>
                <a:gd name="T28" fmla="*/ 925 w 1221"/>
                <a:gd name="T29" fmla="*/ 24 h 1205"/>
                <a:gd name="T30" fmla="*/ 925 w 1221"/>
                <a:gd name="T31" fmla="*/ 248 h 1205"/>
                <a:gd name="T32" fmla="*/ 939 w 1221"/>
                <a:gd name="T33" fmla="*/ 270 h 1205"/>
                <a:gd name="T34" fmla="*/ 953 w 1221"/>
                <a:gd name="T35" fmla="*/ 249 h 1205"/>
                <a:gd name="T36" fmla="*/ 953 w 1221"/>
                <a:gd name="T37" fmla="*/ 23 h 1205"/>
                <a:gd name="T38" fmla="*/ 973 w 1221"/>
                <a:gd name="T39" fmla="*/ 1 h 1205"/>
                <a:gd name="T40" fmla="*/ 1203 w 1221"/>
                <a:gd name="T41" fmla="*/ 1 h 1205"/>
                <a:gd name="T42" fmla="*/ 1221 w 1221"/>
                <a:gd name="T43" fmla="*/ 18 h 1205"/>
                <a:gd name="T44" fmla="*/ 1221 w 1221"/>
                <a:gd name="T45" fmla="*/ 1188 h 1205"/>
                <a:gd name="T46" fmla="*/ 1204 w 1221"/>
                <a:gd name="T47" fmla="*/ 1205 h 1205"/>
                <a:gd name="T48" fmla="*/ 948 w 1221"/>
                <a:gd name="T49" fmla="*/ 1204 h 1205"/>
                <a:gd name="T50" fmla="*/ 941 w 1221"/>
                <a:gd name="T51" fmla="*/ 1142 h 1205"/>
                <a:gd name="T52" fmla="*/ 941 w 1221"/>
                <a:gd name="T53" fmla="*/ 1135 h 1205"/>
                <a:gd name="T54" fmla="*/ 943 w 1221"/>
                <a:gd name="T55" fmla="*/ 1061 h 1205"/>
                <a:gd name="T56" fmla="*/ 943 w 1221"/>
                <a:gd name="T57" fmla="*/ 625 h 1205"/>
                <a:gd name="T58" fmla="*/ 910 w 1221"/>
                <a:gd name="T59" fmla="*/ 591 h 1205"/>
                <a:gd name="T60" fmla="*/ 878 w 1221"/>
                <a:gd name="T61" fmla="*/ 556 h 1205"/>
                <a:gd name="T62" fmla="*/ 859 w 1221"/>
                <a:gd name="T63" fmla="*/ 506 h 1205"/>
                <a:gd name="T64" fmla="*/ 808 w 1221"/>
                <a:gd name="T65" fmla="*/ 455 h 1205"/>
                <a:gd name="T66" fmla="*/ 761 w 1221"/>
                <a:gd name="T67" fmla="*/ 435 h 1205"/>
                <a:gd name="T68" fmla="*/ 723 w 1221"/>
                <a:gd name="T69" fmla="*/ 400 h 1205"/>
                <a:gd name="T70" fmla="*/ 702 w 1221"/>
                <a:gd name="T71" fmla="*/ 379 h 1205"/>
                <a:gd name="T72" fmla="*/ 520 w 1221"/>
                <a:gd name="T73" fmla="*/ 379 h 1205"/>
                <a:gd name="T74" fmla="*/ 499 w 1221"/>
                <a:gd name="T75" fmla="*/ 400 h 1205"/>
                <a:gd name="T76" fmla="*/ 463 w 1221"/>
                <a:gd name="T77" fmla="*/ 435 h 1205"/>
                <a:gd name="T78" fmla="*/ 413 w 1221"/>
                <a:gd name="T79" fmla="*/ 455 h 1205"/>
                <a:gd name="T80" fmla="*/ 360 w 1221"/>
                <a:gd name="T81" fmla="*/ 509 h 1205"/>
                <a:gd name="T82" fmla="*/ 344 w 1221"/>
                <a:gd name="T83" fmla="*/ 555 h 1205"/>
                <a:gd name="T84" fmla="*/ 310 w 1221"/>
                <a:gd name="T85" fmla="*/ 591 h 1205"/>
                <a:gd name="T86" fmla="*/ 279 w 1221"/>
                <a:gd name="T87" fmla="*/ 623 h 1205"/>
                <a:gd name="T88" fmla="*/ 279 w 1221"/>
                <a:gd name="T89" fmla="*/ 1103 h 1205"/>
                <a:gd name="T90" fmla="*/ 281 w 1221"/>
                <a:gd name="T91" fmla="*/ 1136 h 1205"/>
                <a:gd name="T92" fmla="*/ 274 w 1221"/>
                <a:gd name="T93" fmla="*/ 1204 h 1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1" h="1205">
                  <a:moveTo>
                    <a:pt x="274" y="1204"/>
                  </a:moveTo>
                  <a:cubicBezTo>
                    <a:pt x="187" y="1204"/>
                    <a:pt x="100" y="1204"/>
                    <a:pt x="13" y="1205"/>
                  </a:cubicBezTo>
                  <a:cubicBezTo>
                    <a:pt x="2" y="1205"/>
                    <a:pt x="0" y="1201"/>
                    <a:pt x="1" y="1192"/>
                  </a:cubicBezTo>
                  <a:cubicBezTo>
                    <a:pt x="1" y="1189"/>
                    <a:pt x="1" y="1186"/>
                    <a:pt x="1" y="1182"/>
                  </a:cubicBezTo>
                  <a:cubicBezTo>
                    <a:pt x="1" y="797"/>
                    <a:pt x="1" y="412"/>
                    <a:pt x="1" y="27"/>
                  </a:cubicBezTo>
                  <a:cubicBezTo>
                    <a:pt x="0" y="7"/>
                    <a:pt x="5" y="0"/>
                    <a:pt x="26" y="1"/>
                  </a:cubicBezTo>
                  <a:cubicBezTo>
                    <a:pt x="100" y="2"/>
                    <a:pt x="174" y="2"/>
                    <a:pt x="247" y="1"/>
                  </a:cubicBezTo>
                  <a:cubicBezTo>
                    <a:pt x="264" y="1"/>
                    <a:pt x="269" y="5"/>
                    <a:pt x="269" y="22"/>
                  </a:cubicBezTo>
                  <a:cubicBezTo>
                    <a:pt x="268" y="97"/>
                    <a:pt x="269" y="173"/>
                    <a:pt x="269" y="248"/>
                  </a:cubicBezTo>
                  <a:cubicBezTo>
                    <a:pt x="269" y="257"/>
                    <a:pt x="263" y="271"/>
                    <a:pt x="280" y="271"/>
                  </a:cubicBezTo>
                  <a:cubicBezTo>
                    <a:pt x="299" y="272"/>
                    <a:pt x="297" y="260"/>
                    <a:pt x="297" y="247"/>
                  </a:cubicBezTo>
                  <a:cubicBezTo>
                    <a:pt x="297" y="173"/>
                    <a:pt x="298" y="99"/>
                    <a:pt x="296" y="25"/>
                  </a:cubicBezTo>
                  <a:cubicBezTo>
                    <a:pt x="296" y="5"/>
                    <a:pt x="303" y="1"/>
                    <a:pt x="321" y="1"/>
                  </a:cubicBezTo>
                  <a:cubicBezTo>
                    <a:pt x="515" y="1"/>
                    <a:pt x="708" y="1"/>
                    <a:pt x="901" y="1"/>
                  </a:cubicBezTo>
                  <a:cubicBezTo>
                    <a:pt x="919" y="1"/>
                    <a:pt x="926" y="5"/>
                    <a:pt x="925" y="24"/>
                  </a:cubicBezTo>
                  <a:cubicBezTo>
                    <a:pt x="924" y="98"/>
                    <a:pt x="925" y="173"/>
                    <a:pt x="925" y="248"/>
                  </a:cubicBezTo>
                  <a:cubicBezTo>
                    <a:pt x="925" y="258"/>
                    <a:pt x="919" y="270"/>
                    <a:pt x="939" y="270"/>
                  </a:cubicBezTo>
                  <a:cubicBezTo>
                    <a:pt x="958" y="270"/>
                    <a:pt x="953" y="258"/>
                    <a:pt x="953" y="249"/>
                  </a:cubicBezTo>
                  <a:cubicBezTo>
                    <a:pt x="953" y="173"/>
                    <a:pt x="953" y="98"/>
                    <a:pt x="953" y="23"/>
                  </a:cubicBezTo>
                  <a:cubicBezTo>
                    <a:pt x="952" y="7"/>
                    <a:pt x="956" y="1"/>
                    <a:pt x="973" y="1"/>
                  </a:cubicBezTo>
                  <a:cubicBezTo>
                    <a:pt x="1050" y="2"/>
                    <a:pt x="1127" y="2"/>
                    <a:pt x="1203" y="1"/>
                  </a:cubicBezTo>
                  <a:cubicBezTo>
                    <a:pt x="1217" y="1"/>
                    <a:pt x="1221" y="4"/>
                    <a:pt x="1221" y="18"/>
                  </a:cubicBezTo>
                  <a:cubicBezTo>
                    <a:pt x="1221" y="408"/>
                    <a:pt x="1221" y="798"/>
                    <a:pt x="1221" y="1188"/>
                  </a:cubicBezTo>
                  <a:cubicBezTo>
                    <a:pt x="1221" y="1202"/>
                    <a:pt x="1218" y="1205"/>
                    <a:pt x="1204" y="1205"/>
                  </a:cubicBezTo>
                  <a:cubicBezTo>
                    <a:pt x="1118" y="1204"/>
                    <a:pt x="1033" y="1204"/>
                    <a:pt x="948" y="1204"/>
                  </a:cubicBezTo>
                  <a:cubicBezTo>
                    <a:pt x="938" y="1184"/>
                    <a:pt x="946" y="1162"/>
                    <a:pt x="941" y="1142"/>
                  </a:cubicBezTo>
                  <a:cubicBezTo>
                    <a:pt x="940" y="1140"/>
                    <a:pt x="940" y="1137"/>
                    <a:pt x="941" y="1135"/>
                  </a:cubicBezTo>
                  <a:cubicBezTo>
                    <a:pt x="943" y="1110"/>
                    <a:pt x="942" y="1086"/>
                    <a:pt x="943" y="1061"/>
                  </a:cubicBezTo>
                  <a:cubicBezTo>
                    <a:pt x="943" y="916"/>
                    <a:pt x="943" y="771"/>
                    <a:pt x="943" y="625"/>
                  </a:cubicBezTo>
                  <a:cubicBezTo>
                    <a:pt x="943" y="593"/>
                    <a:pt x="942" y="592"/>
                    <a:pt x="910" y="591"/>
                  </a:cubicBezTo>
                  <a:cubicBezTo>
                    <a:pt x="881" y="590"/>
                    <a:pt x="876" y="585"/>
                    <a:pt x="878" y="556"/>
                  </a:cubicBezTo>
                  <a:cubicBezTo>
                    <a:pt x="880" y="536"/>
                    <a:pt x="874" y="520"/>
                    <a:pt x="859" y="506"/>
                  </a:cubicBezTo>
                  <a:cubicBezTo>
                    <a:pt x="842" y="489"/>
                    <a:pt x="825" y="472"/>
                    <a:pt x="808" y="455"/>
                  </a:cubicBezTo>
                  <a:cubicBezTo>
                    <a:pt x="795" y="441"/>
                    <a:pt x="780" y="434"/>
                    <a:pt x="761" y="435"/>
                  </a:cubicBezTo>
                  <a:cubicBezTo>
                    <a:pt x="728" y="435"/>
                    <a:pt x="724" y="431"/>
                    <a:pt x="723" y="400"/>
                  </a:cubicBezTo>
                  <a:cubicBezTo>
                    <a:pt x="723" y="385"/>
                    <a:pt x="717" y="379"/>
                    <a:pt x="702" y="379"/>
                  </a:cubicBezTo>
                  <a:cubicBezTo>
                    <a:pt x="641" y="379"/>
                    <a:pt x="581" y="379"/>
                    <a:pt x="520" y="379"/>
                  </a:cubicBezTo>
                  <a:cubicBezTo>
                    <a:pt x="504" y="379"/>
                    <a:pt x="499" y="385"/>
                    <a:pt x="499" y="400"/>
                  </a:cubicBezTo>
                  <a:cubicBezTo>
                    <a:pt x="498" y="433"/>
                    <a:pt x="496" y="435"/>
                    <a:pt x="463" y="435"/>
                  </a:cubicBezTo>
                  <a:cubicBezTo>
                    <a:pt x="442" y="434"/>
                    <a:pt x="427" y="441"/>
                    <a:pt x="413" y="455"/>
                  </a:cubicBezTo>
                  <a:cubicBezTo>
                    <a:pt x="395" y="473"/>
                    <a:pt x="378" y="492"/>
                    <a:pt x="360" y="509"/>
                  </a:cubicBezTo>
                  <a:cubicBezTo>
                    <a:pt x="346" y="521"/>
                    <a:pt x="344" y="538"/>
                    <a:pt x="344" y="555"/>
                  </a:cubicBezTo>
                  <a:cubicBezTo>
                    <a:pt x="344" y="584"/>
                    <a:pt x="338" y="590"/>
                    <a:pt x="310" y="591"/>
                  </a:cubicBezTo>
                  <a:cubicBezTo>
                    <a:pt x="279" y="592"/>
                    <a:pt x="279" y="592"/>
                    <a:pt x="279" y="623"/>
                  </a:cubicBezTo>
                  <a:cubicBezTo>
                    <a:pt x="279" y="783"/>
                    <a:pt x="279" y="943"/>
                    <a:pt x="279" y="1103"/>
                  </a:cubicBezTo>
                  <a:cubicBezTo>
                    <a:pt x="279" y="1114"/>
                    <a:pt x="280" y="1125"/>
                    <a:pt x="281" y="1136"/>
                  </a:cubicBezTo>
                  <a:cubicBezTo>
                    <a:pt x="277" y="1159"/>
                    <a:pt x="282" y="1182"/>
                    <a:pt x="274" y="1204"/>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33" name="Freeform 31"/>
            <p:cNvSpPr/>
            <p:nvPr/>
          </p:nvSpPr>
          <p:spPr bwMode="auto">
            <a:xfrm>
              <a:off x="5859300" y="3718126"/>
              <a:ext cx="716233" cy="242417"/>
            </a:xfrm>
            <a:custGeom>
              <a:avLst/>
              <a:gdLst>
                <a:gd name="T0" fmla="*/ 4 w 683"/>
                <a:gd name="T1" fmla="*/ 230 h 231"/>
                <a:gd name="T2" fmla="*/ 9 w 683"/>
                <a:gd name="T3" fmla="*/ 165 h 231"/>
                <a:gd name="T4" fmla="*/ 33 w 683"/>
                <a:gd name="T5" fmla="*/ 157 h 231"/>
                <a:gd name="T6" fmla="*/ 111 w 683"/>
                <a:gd name="T7" fmla="*/ 157 h 231"/>
                <a:gd name="T8" fmla="*/ 133 w 683"/>
                <a:gd name="T9" fmla="*/ 135 h 231"/>
                <a:gd name="T10" fmla="*/ 133 w 683"/>
                <a:gd name="T11" fmla="*/ 33 h 231"/>
                <a:gd name="T12" fmla="*/ 165 w 683"/>
                <a:gd name="T13" fmla="*/ 1 h 231"/>
                <a:gd name="T14" fmla="*/ 517 w 683"/>
                <a:gd name="T15" fmla="*/ 1 h 231"/>
                <a:gd name="T16" fmla="*/ 549 w 683"/>
                <a:gd name="T17" fmla="*/ 32 h 231"/>
                <a:gd name="T18" fmla="*/ 549 w 683"/>
                <a:gd name="T19" fmla="*/ 132 h 231"/>
                <a:gd name="T20" fmla="*/ 556 w 683"/>
                <a:gd name="T21" fmla="*/ 158 h 231"/>
                <a:gd name="T22" fmla="*/ 635 w 683"/>
                <a:gd name="T23" fmla="*/ 161 h 231"/>
                <a:gd name="T24" fmla="*/ 674 w 683"/>
                <a:gd name="T25" fmla="*/ 167 h 231"/>
                <a:gd name="T26" fmla="*/ 678 w 683"/>
                <a:gd name="T27" fmla="*/ 230 h 231"/>
                <a:gd name="T28" fmla="*/ 424 w 683"/>
                <a:gd name="T29" fmla="*/ 231 h 231"/>
                <a:gd name="T30" fmla="*/ 4 w 683"/>
                <a:gd name="T31" fmla="*/ 23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3" h="231">
                  <a:moveTo>
                    <a:pt x="4" y="230"/>
                  </a:moveTo>
                  <a:cubicBezTo>
                    <a:pt x="6" y="208"/>
                    <a:pt x="0" y="186"/>
                    <a:pt x="9" y="165"/>
                  </a:cubicBezTo>
                  <a:cubicBezTo>
                    <a:pt x="14" y="154"/>
                    <a:pt x="25" y="157"/>
                    <a:pt x="33" y="157"/>
                  </a:cubicBezTo>
                  <a:cubicBezTo>
                    <a:pt x="59" y="156"/>
                    <a:pt x="85" y="156"/>
                    <a:pt x="111" y="157"/>
                  </a:cubicBezTo>
                  <a:cubicBezTo>
                    <a:pt x="127" y="157"/>
                    <a:pt x="133" y="150"/>
                    <a:pt x="133" y="135"/>
                  </a:cubicBezTo>
                  <a:cubicBezTo>
                    <a:pt x="132" y="101"/>
                    <a:pt x="132" y="67"/>
                    <a:pt x="133" y="33"/>
                  </a:cubicBezTo>
                  <a:cubicBezTo>
                    <a:pt x="133" y="5"/>
                    <a:pt x="137" y="1"/>
                    <a:pt x="165" y="1"/>
                  </a:cubicBezTo>
                  <a:cubicBezTo>
                    <a:pt x="283" y="0"/>
                    <a:pt x="400" y="0"/>
                    <a:pt x="517" y="1"/>
                  </a:cubicBezTo>
                  <a:cubicBezTo>
                    <a:pt x="544" y="1"/>
                    <a:pt x="549" y="5"/>
                    <a:pt x="549" y="32"/>
                  </a:cubicBezTo>
                  <a:cubicBezTo>
                    <a:pt x="550" y="65"/>
                    <a:pt x="549" y="99"/>
                    <a:pt x="549" y="132"/>
                  </a:cubicBezTo>
                  <a:cubicBezTo>
                    <a:pt x="549" y="141"/>
                    <a:pt x="548" y="151"/>
                    <a:pt x="556" y="158"/>
                  </a:cubicBezTo>
                  <a:cubicBezTo>
                    <a:pt x="582" y="166"/>
                    <a:pt x="609" y="159"/>
                    <a:pt x="635" y="161"/>
                  </a:cubicBezTo>
                  <a:cubicBezTo>
                    <a:pt x="648" y="162"/>
                    <a:pt x="662" y="157"/>
                    <a:pt x="674" y="167"/>
                  </a:cubicBezTo>
                  <a:cubicBezTo>
                    <a:pt x="683" y="188"/>
                    <a:pt x="676" y="209"/>
                    <a:pt x="678" y="230"/>
                  </a:cubicBezTo>
                  <a:cubicBezTo>
                    <a:pt x="593" y="230"/>
                    <a:pt x="509" y="231"/>
                    <a:pt x="424" y="231"/>
                  </a:cubicBezTo>
                  <a:cubicBezTo>
                    <a:pt x="284" y="231"/>
                    <a:pt x="144" y="230"/>
                    <a:pt x="4" y="230"/>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34" name="Freeform 34"/>
            <p:cNvSpPr/>
            <p:nvPr/>
          </p:nvSpPr>
          <p:spPr bwMode="auto">
            <a:xfrm>
              <a:off x="6034379" y="2807224"/>
              <a:ext cx="367911" cy="162836"/>
            </a:xfrm>
            <a:custGeom>
              <a:avLst/>
              <a:gdLst>
                <a:gd name="T0" fmla="*/ 30 w 351"/>
                <a:gd name="T1" fmla="*/ 110 h 155"/>
                <a:gd name="T2" fmla="*/ 28 w 351"/>
                <a:gd name="T3" fmla="*/ 108 h 155"/>
                <a:gd name="T4" fmla="*/ 15 w 351"/>
                <a:gd name="T5" fmla="*/ 94 h 155"/>
                <a:gd name="T6" fmla="*/ 16 w 351"/>
                <a:gd name="T7" fmla="*/ 94 h 155"/>
                <a:gd name="T8" fmla="*/ 16 w 351"/>
                <a:gd name="T9" fmla="*/ 55 h 155"/>
                <a:gd name="T10" fmla="*/ 36 w 351"/>
                <a:gd name="T11" fmla="*/ 37 h 155"/>
                <a:gd name="T12" fmla="*/ 47 w 351"/>
                <a:gd name="T13" fmla="*/ 23 h 155"/>
                <a:gd name="T14" fmla="*/ 89 w 351"/>
                <a:gd name="T15" fmla="*/ 4 h 155"/>
                <a:gd name="T16" fmla="*/ 270 w 351"/>
                <a:gd name="T17" fmla="*/ 5 h 155"/>
                <a:gd name="T18" fmla="*/ 316 w 351"/>
                <a:gd name="T19" fmla="*/ 41 h 155"/>
                <a:gd name="T20" fmla="*/ 334 w 351"/>
                <a:gd name="T21" fmla="*/ 59 h 155"/>
                <a:gd name="T22" fmla="*/ 334 w 351"/>
                <a:gd name="T23" fmla="*/ 93 h 155"/>
                <a:gd name="T24" fmla="*/ 325 w 351"/>
                <a:gd name="T25" fmla="*/ 101 h 155"/>
                <a:gd name="T26" fmla="*/ 299 w 351"/>
                <a:gd name="T27" fmla="*/ 130 h 155"/>
                <a:gd name="T28" fmla="*/ 251 w 351"/>
                <a:gd name="T29" fmla="*/ 148 h 155"/>
                <a:gd name="T30" fmla="*/ 92 w 351"/>
                <a:gd name="T31" fmla="*/ 148 h 155"/>
                <a:gd name="T32" fmla="*/ 36 w 351"/>
                <a:gd name="T33" fmla="*/ 116 h 155"/>
                <a:gd name="T34" fmla="*/ 30 w 351"/>
                <a:gd name="T3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155">
                  <a:moveTo>
                    <a:pt x="30" y="110"/>
                  </a:moveTo>
                  <a:cubicBezTo>
                    <a:pt x="29" y="110"/>
                    <a:pt x="28" y="109"/>
                    <a:pt x="28" y="108"/>
                  </a:cubicBezTo>
                  <a:cubicBezTo>
                    <a:pt x="26" y="101"/>
                    <a:pt x="21" y="97"/>
                    <a:pt x="15" y="94"/>
                  </a:cubicBezTo>
                  <a:cubicBezTo>
                    <a:pt x="16" y="94"/>
                    <a:pt x="16" y="94"/>
                    <a:pt x="16" y="94"/>
                  </a:cubicBezTo>
                  <a:cubicBezTo>
                    <a:pt x="0" y="76"/>
                    <a:pt x="0" y="73"/>
                    <a:pt x="16" y="55"/>
                  </a:cubicBezTo>
                  <a:cubicBezTo>
                    <a:pt x="23" y="49"/>
                    <a:pt x="31" y="45"/>
                    <a:pt x="36" y="37"/>
                  </a:cubicBezTo>
                  <a:cubicBezTo>
                    <a:pt x="39" y="32"/>
                    <a:pt x="43" y="27"/>
                    <a:pt x="47" y="23"/>
                  </a:cubicBezTo>
                  <a:cubicBezTo>
                    <a:pt x="59" y="12"/>
                    <a:pt x="71" y="0"/>
                    <a:pt x="89" y="4"/>
                  </a:cubicBezTo>
                  <a:cubicBezTo>
                    <a:pt x="149" y="5"/>
                    <a:pt x="210" y="4"/>
                    <a:pt x="270" y="5"/>
                  </a:cubicBezTo>
                  <a:cubicBezTo>
                    <a:pt x="293" y="7"/>
                    <a:pt x="301" y="28"/>
                    <a:pt x="316" y="41"/>
                  </a:cubicBezTo>
                  <a:cubicBezTo>
                    <a:pt x="323" y="46"/>
                    <a:pt x="328" y="53"/>
                    <a:pt x="334" y="59"/>
                  </a:cubicBezTo>
                  <a:cubicBezTo>
                    <a:pt x="351" y="75"/>
                    <a:pt x="351" y="77"/>
                    <a:pt x="334" y="93"/>
                  </a:cubicBezTo>
                  <a:cubicBezTo>
                    <a:pt x="331" y="96"/>
                    <a:pt x="329" y="99"/>
                    <a:pt x="325" y="101"/>
                  </a:cubicBezTo>
                  <a:cubicBezTo>
                    <a:pt x="316" y="111"/>
                    <a:pt x="308" y="121"/>
                    <a:pt x="299" y="130"/>
                  </a:cubicBezTo>
                  <a:cubicBezTo>
                    <a:pt x="286" y="144"/>
                    <a:pt x="271" y="151"/>
                    <a:pt x="251" y="148"/>
                  </a:cubicBezTo>
                  <a:cubicBezTo>
                    <a:pt x="198" y="147"/>
                    <a:pt x="145" y="147"/>
                    <a:pt x="92" y="148"/>
                  </a:cubicBezTo>
                  <a:cubicBezTo>
                    <a:pt x="64" y="155"/>
                    <a:pt x="53" y="130"/>
                    <a:pt x="36" y="116"/>
                  </a:cubicBezTo>
                  <a:cubicBezTo>
                    <a:pt x="34" y="114"/>
                    <a:pt x="33" y="111"/>
                    <a:pt x="30" y="110"/>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grpSp>
        <p:nvGrpSpPr>
          <p:cNvPr id="35" name="组合 34"/>
          <p:cNvGrpSpPr>
            <a:grpSpLocks noChangeAspect="1"/>
          </p:cNvGrpSpPr>
          <p:nvPr/>
        </p:nvGrpSpPr>
        <p:grpSpPr>
          <a:xfrm>
            <a:off x="7893234" y="5713649"/>
            <a:ext cx="885458" cy="720000"/>
            <a:chOff x="3977837" y="2665512"/>
            <a:chExt cx="1287483" cy="1046903"/>
          </a:xfrm>
          <a:noFill/>
        </p:grpSpPr>
        <p:sp>
          <p:nvSpPr>
            <p:cNvPr id="36" name="任意多边形: 形状 35"/>
            <p:cNvSpPr/>
            <p:nvPr/>
          </p:nvSpPr>
          <p:spPr bwMode="auto">
            <a:xfrm>
              <a:off x="4094835" y="2879831"/>
              <a:ext cx="1056020" cy="832584"/>
            </a:xfrm>
            <a:custGeom>
              <a:avLst/>
              <a:gdLst>
                <a:gd name="connsiteX0" fmla="*/ 799345 w 1056020"/>
                <a:gd name="connsiteY0" fmla="*/ 346359 h 832584"/>
                <a:gd name="connsiteX1" fmla="*/ 788955 w 1056020"/>
                <a:gd name="connsiteY1" fmla="*/ 357653 h 832584"/>
                <a:gd name="connsiteX2" fmla="*/ 788955 w 1056020"/>
                <a:gd name="connsiteY2" fmla="*/ 460167 h 832584"/>
                <a:gd name="connsiteX3" fmla="*/ 800211 w 1056020"/>
                <a:gd name="connsiteY3" fmla="*/ 471461 h 832584"/>
                <a:gd name="connsiteX4" fmla="*/ 891992 w 1056020"/>
                <a:gd name="connsiteY4" fmla="*/ 471461 h 832584"/>
                <a:gd name="connsiteX5" fmla="*/ 983773 w 1056020"/>
                <a:gd name="connsiteY5" fmla="*/ 471461 h 832584"/>
                <a:gd name="connsiteX6" fmla="*/ 996761 w 1056020"/>
                <a:gd name="connsiteY6" fmla="*/ 459298 h 832584"/>
                <a:gd name="connsiteX7" fmla="*/ 996761 w 1056020"/>
                <a:gd name="connsiteY7" fmla="*/ 357653 h 832584"/>
                <a:gd name="connsiteX8" fmla="*/ 986371 w 1056020"/>
                <a:gd name="connsiteY8" fmla="*/ 346359 h 832584"/>
                <a:gd name="connsiteX9" fmla="*/ 799345 w 1056020"/>
                <a:gd name="connsiteY9" fmla="*/ 346359 h 832584"/>
                <a:gd name="connsiteX10" fmla="*/ 72753 w 1056020"/>
                <a:gd name="connsiteY10" fmla="*/ 346359 h 832584"/>
                <a:gd name="connsiteX11" fmla="*/ 59765 w 1056020"/>
                <a:gd name="connsiteY11" fmla="*/ 360259 h 832584"/>
                <a:gd name="connsiteX12" fmla="*/ 59765 w 1056020"/>
                <a:gd name="connsiteY12" fmla="*/ 459298 h 832584"/>
                <a:gd name="connsiteX13" fmla="*/ 72753 w 1056020"/>
                <a:gd name="connsiteY13" fmla="*/ 471461 h 832584"/>
                <a:gd name="connsiteX14" fmla="*/ 162802 w 1056020"/>
                <a:gd name="connsiteY14" fmla="*/ 471461 h 832584"/>
                <a:gd name="connsiteX15" fmla="*/ 252852 w 1056020"/>
                <a:gd name="connsiteY15" fmla="*/ 471461 h 832584"/>
                <a:gd name="connsiteX16" fmla="*/ 267571 w 1056020"/>
                <a:gd name="connsiteY16" fmla="*/ 457561 h 832584"/>
                <a:gd name="connsiteX17" fmla="*/ 268437 w 1056020"/>
                <a:gd name="connsiteY17" fmla="*/ 360259 h 832584"/>
                <a:gd name="connsiteX18" fmla="*/ 253718 w 1056020"/>
                <a:gd name="connsiteY18" fmla="*/ 346359 h 832584"/>
                <a:gd name="connsiteX19" fmla="*/ 72753 w 1056020"/>
                <a:gd name="connsiteY19" fmla="*/ 346359 h 832584"/>
                <a:gd name="connsiteX20" fmla="*/ 351628 w 1056020"/>
                <a:gd name="connsiteY20" fmla="*/ 130597 h 832584"/>
                <a:gd name="connsiteX21" fmla="*/ 335147 w 1056020"/>
                <a:gd name="connsiteY21" fmla="*/ 147137 h 832584"/>
                <a:gd name="connsiteX22" fmla="*/ 335147 w 1056020"/>
                <a:gd name="connsiteY22" fmla="*/ 225484 h 832584"/>
                <a:gd name="connsiteX23" fmla="*/ 350761 w 1056020"/>
                <a:gd name="connsiteY23" fmla="*/ 241154 h 832584"/>
                <a:gd name="connsiteX24" fmla="*/ 376784 w 1056020"/>
                <a:gd name="connsiteY24" fmla="*/ 241154 h 832584"/>
                <a:gd name="connsiteX25" fmla="*/ 704681 w 1056020"/>
                <a:gd name="connsiteY25" fmla="*/ 241154 h 832584"/>
                <a:gd name="connsiteX26" fmla="*/ 722898 w 1056020"/>
                <a:gd name="connsiteY26" fmla="*/ 222873 h 832584"/>
                <a:gd name="connsiteX27" fmla="*/ 722898 w 1056020"/>
                <a:gd name="connsiteY27" fmla="*/ 146267 h 832584"/>
                <a:gd name="connsiteX28" fmla="*/ 707284 w 1056020"/>
                <a:gd name="connsiteY28" fmla="*/ 130597 h 832584"/>
                <a:gd name="connsiteX29" fmla="*/ 528589 w 1056020"/>
                <a:gd name="connsiteY29" fmla="*/ 130597 h 832584"/>
                <a:gd name="connsiteX30" fmla="*/ 351628 w 1056020"/>
                <a:gd name="connsiteY30" fmla="*/ 130597 h 832584"/>
                <a:gd name="connsiteX31" fmla="*/ 522889 w 1056020"/>
                <a:gd name="connsiteY31" fmla="*/ 6 h 832584"/>
                <a:gd name="connsiteX32" fmla="*/ 543616 w 1056020"/>
                <a:gd name="connsiteY32" fmla="*/ 2313 h 832584"/>
                <a:gd name="connsiteX33" fmla="*/ 551420 w 1056020"/>
                <a:gd name="connsiteY33" fmla="*/ 9261 h 832584"/>
                <a:gd name="connsiteX34" fmla="*/ 551420 w 1056020"/>
                <a:gd name="connsiteY34" fmla="*/ 19683 h 832584"/>
                <a:gd name="connsiteX35" fmla="*/ 554888 w 1056020"/>
                <a:gd name="connsiteY35" fmla="*/ 51817 h 832584"/>
                <a:gd name="connsiteX36" fmla="*/ 599105 w 1056020"/>
                <a:gd name="connsiteY36" fmla="*/ 54422 h 832584"/>
                <a:gd name="connsiteX37" fmla="*/ 605174 w 1056020"/>
                <a:gd name="connsiteY37" fmla="*/ 44869 h 832584"/>
                <a:gd name="connsiteX38" fmla="*/ 605174 w 1056020"/>
                <a:gd name="connsiteY38" fmla="*/ 13603 h 832584"/>
                <a:gd name="connsiteX39" fmla="*/ 616445 w 1056020"/>
                <a:gd name="connsiteY39" fmla="*/ 2313 h 832584"/>
                <a:gd name="connsiteX40" fmla="*/ 650259 w 1056020"/>
                <a:gd name="connsiteY40" fmla="*/ 34447 h 832584"/>
                <a:gd name="connsiteX41" fmla="*/ 670200 w 1056020"/>
                <a:gd name="connsiteY41" fmla="*/ 54422 h 832584"/>
                <a:gd name="connsiteX42" fmla="*/ 704014 w 1056020"/>
                <a:gd name="connsiteY42" fmla="*/ 20551 h 832584"/>
                <a:gd name="connsiteX43" fmla="*/ 722221 w 1056020"/>
                <a:gd name="connsiteY43" fmla="*/ 1445 h 832584"/>
                <a:gd name="connsiteX44" fmla="*/ 797651 w 1056020"/>
                <a:gd name="connsiteY44" fmla="*/ 2313 h 832584"/>
                <a:gd name="connsiteX45" fmla="*/ 813257 w 1056020"/>
                <a:gd name="connsiteY45" fmla="*/ 17077 h 832584"/>
                <a:gd name="connsiteX46" fmla="*/ 813257 w 1056020"/>
                <a:gd name="connsiteY46" fmla="*/ 44869 h 832584"/>
                <a:gd name="connsiteX47" fmla="*/ 795917 w 1056020"/>
                <a:gd name="connsiteY47" fmla="*/ 66581 h 832584"/>
                <a:gd name="connsiteX48" fmla="*/ 788981 w 1056020"/>
                <a:gd name="connsiteY48" fmla="*/ 77003 h 832584"/>
                <a:gd name="connsiteX49" fmla="*/ 788981 w 1056020"/>
                <a:gd name="connsiteY49" fmla="*/ 255910 h 832584"/>
                <a:gd name="connsiteX50" fmla="*/ 799385 w 1056020"/>
                <a:gd name="connsiteY50" fmla="*/ 266332 h 832584"/>
                <a:gd name="connsiteX51" fmla="*/ 986659 w 1056020"/>
                <a:gd name="connsiteY51" fmla="*/ 266332 h 832584"/>
                <a:gd name="connsiteX52" fmla="*/ 997063 w 1056020"/>
                <a:gd name="connsiteY52" fmla="*/ 258516 h 832584"/>
                <a:gd name="connsiteX53" fmla="*/ 1011803 w 1056020"/>
                <a:gd name="connsiteY53" fmla="*/ 245489 h 832584"/>
                <a:gd name="connsiteX54" fmla="*/ 1027409 w 1056020"/>
                <a:gd name="connsiteY54" fmla="*/ 241146 h 832584"/>
                <a:gd name="connsiteX55" fmla="*/ 1047350 w 1056020"/>
                <a:gd name="connsiteY55" fmla="*/ 242015 h 832584"/>
                <a:gd name="connsiteX56" fmla="*/ 1056020 w 1056020"/>
                <a:gd name="connsiteY56" fmla="*/ 255910 h 832584"/>
                <a:gd name="connsiteX57" fmla="*/ 1056020 w 1056020"/>
                <a:gd name="connsiteY57" fmla="*/ 820425 h 832584"/>
                <a:gd name="connsiteX58" fmla="*/ 1043015 w 1056020"/>
                <a:gd name="connsiteY58" fmla="*/ 832584 h 832584"/>
                <a:gd name="connsiteX59" fmla="*/ 738694 w 1056020"/>
                <a:gd name="connsiteY59" fmla="*/ 832584 h 832584"/>
                <a:gd name="connsiteX60" fmla="*/ 723955 w 1056020"/>
                <a:gd name="connsiteY60" fmla="*/ 814346 h 832584"/>
                <a:gd name="connsiteX61" fmla="*/ 723088 w 1056020"/>
                <a:gd name="connsiteY61" fmla="*/ 301072 h 832584"/>
                <a:gd name="connsiteX62" fmla="*/ 703147 w 1056020"/>
                <a:gd name="connsiteY62" fmla="*/ 281097 h 832584"/>
                <a:gd name="connsiteX63" fmla="*/ 351140 w 1056020"/>
                <a:gd name="connsiteY63" fmla="*/ 281097 h 832584"/>
                <a:gd name="connsiteX64" fmla="*/ 333800 w 1056020"/>
                <a:gd name="connsiteY64" fmla="*/ 297598 h 832584"/>
                <a:gd name="connsiteX65" fmla="*/ 331199 w 1056020"/>
                <a:gd name="connsiteY65" fmla="*/ 818688 h 832584"/>
                <a:gd name="connsiteX66" fmla="*/ 317326 w 1056020"/>
                <a:gd name="connsiteY66" fmla="*/ 832584 h 832584"/>
                <a:gd name="connsiteX67" fmla="*/ 15606 w 1056020"/>
                <a:gd name="connsiteY67" fmla="*/ 832584 h 832584"/>
                <a:gd name="connsiteX68" fmla="*/ 0 w 1056020"/>
                <a:gd name="connsiteY68" fmla="*/ 817820 h 832584"/>
                <a:gd name="connsiteX69" fmla="*/ 0 w 1056020"/>
                <a:gd name="connsiteY69" fmla="*/ 261990 h 832584"/>
                <a:gd name="connsiteX70" fmla="*/ 17340 w 1056020"/>
                <a:gd name="connsiteY70" fmla="*/ 245489 h 832584"/>
                <a:gd name="connsiteX71" fmla="*/ 46819 w 1056020"/>
                <a:gd name="connsiteY71" fmla="*/ 245489 h 832584"/>
                <a:gd name="connsiteX72" fmla="*/ 59824 w 1056020"/>
                <a:gd name="connsiteY72" fmla="*/ 257647 h 832584"/>
                <a:gd name="connsiteX73" fmla="*/ 69361 w 1056020"/>
                <a:gd name="connsiteY73" fmla="*/ 266332 h 832584"/>
                <a:gd name="connsiteX74" fmla="*/ 256636 w 1056020"/>
                <a:gd name="connsiteY74" fmla="*/ 266332 h 832584"/>
                <a:gd name="connsiteX75" fmla="*/ 267907 w 1056020"/>
                <a:gd name="connsiteY75" fmla="*/ 253305 h 832584"/>
                <a:gd name="connsiteX76" fmla="*/ 267907 w 1056020"/>
                <a:gd name="connsiteY76" fmla="*/ 77871 h 832584"/>
                <a:gd name="connsiteX77" fmla="*/ 254035 w 1056020"/>
                <a:gd name="connsiteY77" fmla="*/ 65712 h 832584"/>
                <a:gd name="connsiteX78" fmla="*/ 241896 w 1056020"/>
                <a:gd name="connsiteY78" fmla="*/ 52685 h 832584"/>
                <a:gd name="connsiteX79" fmla="*/ 244497 w 1056020"/>
                <a:gd name="connsiteY79" fmla="*/ 5787 h 832584"/>
                <a:gd name="connsiteX80" fmla="*/ 290449 w 1056020"/>
                <a:gd name="connsiteY80" fmla="*/ 2313 h 832584"/>
                <a:gd name="connsiteX81" fmla="*/ 333800 w 1056020"/>
                <a:gd name="connsiteY81" fmla="*/ 2313 h 832584"/>
                <a:gd name="connsiteX82" fmla="*/ 352007 w 1056020"/>
                <a:gd name="connsiteY82" fmla="*/ 21420 h 832584"/>
                <a:gd name="connsiteX83" fmla="*/ 384953 w 1056020"/>
                <a:gd name="connsiteY83" fmla="*/ 54422 h 832584"/>
                <a:gd name="connsiteX84" fmla="*/ 405762 w 1056020"/>
                <a:gd name="connsiteY84" fmla="*/ 32710 h 832584"/>
                <a:gd name="connsiteX85" fmla="*/ 434373 w 1056020"/>
                <a:gd name="connsiteY85" fmla="*/ 2313 h 832584"/>
                <a:gd name="connsiteX86" fmla="*/ 452580 w 1056020"/>
                <a:gd name="connsiteY86" fmla="*/ 19683 h 832584"/>
                <a:gd name="connsiteX87" fmla="*/ 485527 w 1056020"/>
                <a:gd name="connsiteY87" fmla="*/ 54422 h 832584"/>
                <a:gd name="connsiteX88" fmla="*/ 504601 w 1056020"/>
                <a:gd name="connsiteY88" fmla="*/ 36184 h 832584"/>
                <a:gd name="connsiteX89" fmla="*/ 504601 w 1056020"/>
                <a:gd name="connsiteY89" fmla="*/ 34447 h 832584"/>
                <a:gd name="connsiteX90" fmla="*/ 522889 w 1056020"/>
                <a:gd name="connsiteY90" fmla="*/ 6 h 83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056020" h="832584">
                  <a:moveTo>
                    <a:pt x="799345" y="346359"/>
                  </a:moveTo>
                  <a:cubicBezTo>
                    <a:pt x="790687" y="346359"/>
                    <a:pt x="788955" y="349834"/>
                    <a:pt x="788955" y="357653"/>
                  </a:cubicBezTo>
                  <a:cubicBezTo>
                    <a:pt x="788955" y="391535"/>
                    <a:pt x="788955" y="425417"/>
                    <a:pt x="788955" y="460167"/>
                  </a:cubicBezTo>
                  <a:cubicBezTo>
                    <a:pt x="788089" y="468855"/>
                    <a:pt x="791553" y="471461"/>
                    <a:pt x="800211" y="471461"/>
                  </a:cubicBezTo>
                  <a:cubicBezTo>
                    <a:pt x="830516" y="471461"/>
                    <a:pt x="861687" y="471461"/>
                    <a:pt x="891992" y="471461"/>
                  </a:cubicBezTo>
                  <a:cubicBezTo>
                    <a:pt x="922297" y="471461"/>
                    <a:pt x="952602" y="471461"/>
                    <a:pt x="983773" y="471461"/>
                  </a:cubicBezTo>
                  <a:cubicBezTo>
                    <a:pt x="992432" y="471461"/>
                    <a:pt x="996761" y="470592"/>
                    <a:pt x="996761" y="459298"/>
                  </a:cubicBezTo>
                  <a:cubicBezTo>
                    <a:pt x="995895" y="425417"/>
                    <a:pt x="996761" y="391535"/>
                    <a:pt x="996761" y="357653"/>
                  </a:cubicBezTo>
                  <a:cubicBezTo>
                    <a:pt x="996761" y="348965"/>
                    <a:pt x="994164" y="346359"/>
                    <a:pt x="986371" y="346359"/>
                  </a:cubicBezTo>
                  <a:cubicBezTo>
                    <a:pt x="924029" y="346359"/>
                    <a:pt x="861687" y="346359"/>
                    <a:pt x="799345" y="346359"/>
                  </a:cubicBezTo>
                  <a:close/>
                  <a:moveTo>
                    <a:pt x="72753" y="346359"/>
                  </a:moveTo>
                  <a:cubicBezTo>
                    <a:pt x="60631" y="346359"/>
                    <a:pt x="59765" y="350703"/>
                    <a:pt x="59765" y="360259"/>
                  </a:cubicBezTo>
                  <a:cubicBezTo>
                    <a:pt x="60631" y="393272"/>
                    <a:pt x="60631" y="426285"/>
                    <a:pt x="59765" y="459298"/>
                  </a:cubicBezTo>
                  <a:cubicBezTo>
                    <a:pt x="59765" y="469724"/>
                    <a:pt x="63229" y="471461"/>
                    <a:pt x="72753" y="471461"/>
                  </a:cubicBezTo>
                  <a:cubicBezTo>
                    <a:pt x="103058" y="470592"/>
                    <a:pt x="132497" y="471461"/>
                    <a:pt x="162802" y="471461"/>
                  </a:cubicBezTo>
                  <a:cubicBezTo>
                    <a:pt x="192242" y="471461"/>
                    <a:pt x="222547" y="470592"/>
                    <a:pt x="252852" y="471461"/>
                  </a:cubicBezTo>
                  <a:cubicBezTo>
                    <a:pt x="264108" y="471461"/>
                    <a:pt x="267571" y="468855"/>
                    <a:pt x="267571" y="457561"/>
                  </a:cubicBezTo>
                  <a:cubicBezTo>
                    <a:pt x="267571" y="424548"/>
                    <a:pt x="267571" y="392404"/>
                    <a:pt x="268437" y="360259"/>
                  </a:cubicBezTo>
                  <a:cubicBezTo>
                    <a:pt x="268437" y="348965"/>
                    <a:pt x="264108" y="346359"/>
                    <a:pt x="253718" y="346359"/>
                  </a:cubicBezTo>
                  <a:cubicBezTo>
                    <a:pt x="193108" y="346359"/>
                    <a:pt x="133363" y="346359"/>
                    <a:pt x="72753" y="346359"/>
                  </a:cubicBezTo>
                  <a:close/>
                  <a:moveTo>
                    <a:pt x="351628" y="130597"/>
                  </a:moveTo>
                  <a:cubicBezTo>
                    <a:pt x="338617" y="130597"/>
                    <a:pt x="334279" y="134079"/>
                    <a:pt x="335147" y="147137"/>
                  </a:cubicBezTo>
                  <a:cubicBezTo>
                    <a:pt x="336014" y="173253"/>
                    <a:pt x="336014" y="199368"/>
                    <a:pt x="335147" y="225484"/>
                  </a:cubicBezTo>
                  <a:cubicBezTo>
                    <a:pt x="334279" y="238542"/>
                    <a:pt x="339484" y="242024"/>
                    <a:pt x="350761" y="241154"/>
                  </a:cubicBezTo>
                  <a:cubicBezTo>
                    <a:pt x="359435" y="240283"/>
                    <a:pt x="368110" y="241154"/>
                    <a:pt x="376784" y="241154"/>
                  </a:cubicBezTo>
                  <a:cubicBezTo>
                    <a:pt x="486083" y="241154"/>
                    <a:pt x="595382" y="240283"/>
                    <a:pt x="704681" y="241154"/>
                  </a:cubicBezTo>
                  <a:cubicBezTo>
                    <a:pt x="719428" y="241154"/>
                    <a:pt x="723765" y="236801"/>
                    <a:pt x="722898" y="222873"/>
                  </a:cubicBezTo>
                  <a:cubicBezTo>
                    <a:pt x="722030" y="196757"/>
                    <a:pt x="722030" y="171512"/>
                    <a:pt x="722898" y="146267"/>
                  </a:cubicBezTo>
                  <a:cubicBezTo>
                    <a:pt x="723765" y="133209"/>
                    <a:pt x="719428" y="130597"/>
                    <a:pt x="707284" y="130597"/>
                  </a:cubicBezTo>
                  <a:cubicBezTo>
                    <a:pt x="647429" y="131468"/>
                    <a:pt x="587575" y="130597"/>
                    <a:pt x="528589" y="130597"/>
                  </a:cubicBezTo>
                  <a:cubicBezTo>
                    <a:pt x="469602" y="130597"/>
                    <a:pt x="410615" y="131468"/>
                    <a:pt x="351628" y="130597"/>
                  </a:cubicBezTo>
                  <a:close/>
                  <a:moveTo>
                    <a:pt x="522889" y="6"/>
                  </a:moveTo>
                  <a:cubicBezTo>
                    <a:pt x="528173" y="-75"/>
                    <a:pt x="534946" y="793"/>
                    <a:pt x="543616" y="2313"/>
                  </a:cubicBezTo>
                  <a:cubicBezTo>
                    <a:pt x="548818" y="3181"/>
                    <a:pt x="550553" y="4918"/>
                    <a:pt x="551420" y="9261"/>
                  </a:cubicBezTo>
                  <a:cubicBezTo>
                    <a:pt x="551420" y="12735"/>
                    <a:pt x="551420" y="16209"/>
                    <a:pt x="551420" y="19683"/>
                  </a:cubicBezTo>
                  <a:cubicBezTo>
                    <a:pt x="552287" y="30973"/>
                    <a:pt x="546217" y="48343"/>
                    <a:pt x="554888" y="51817"/>
                  </a:cubicBezTo>
                  <a:cubicBezTo>
                    <a:pt x="567026" y="57896"/>
                    <a:pt x="583499" y="54422"/>
                    <a:pt x="599105" y="54422"/>
                  </a:cubicBezTo>
                  <a:cubicBezTo>
                    <a:pt x="606041" y="54422"/>
                    <a:pt x="605174" y="49211"/>
                    <a:pt x="605174" y="44869"/>
                  </a:cubicBezTo>
                  <a:cubicBezTo>
                    <a:pt x="605174" y="34447"/>
                    <a:pt x="606041" y="24025"/>
                    <a:pt x="605174" y="13603"/>
                  </a:cubicBezTo>
                  <a:cubicBezTo>
                    <a:pt x="604307" y="4050"/>
                    <a:pt x="607775" y="2313"/>
                    <a:pt x="616445" y="2313"/>
                  </a:cubicBezTo>
                  <a:cubicBezTo>
                    <a:pt x="650259" y="1445"/>
                    <a:pt x="651126" y="1445"/>
                    <a:pt x="650259" y="34447"/>
                  </a:cubicBezTo>
                  <a:cubicBezTo>
                    <a:pt x="649392" y="50948"/>
                    <a:pt x="653727" y="55291"/>
                    <a:pt x="670200" y="54422"/>
                  </a:cubicBezTo>
                  <a:cubicBezTo>
                    <a:pt x="704881" y="53554"/>
                    <a:pt x="704881" y="54422"/>
                    <a:pt x="704014" y="20551"/>
                  </a:cubicBezTo>
                  <a:cubicBezTo>
                    <a:pt x="704014" y="6655"/>
                    <a:pt x="706615" y="1445"/>
                    <a:pt x="722221" y="1445"/>
                  </a:cubicBezTo>
                  <a:cubicBezTo>
                    <a:pt x="747364" y="3181"/>
                    <a:pt x="772507" y="3181"/>
                    <a:pt x="797651" y="2313"/>
                  </a:cubicBezTo>
                  <a:cubicBezTo>
                    <a:pt x="809789" y="1445"/>
                    <a:pt x="814991" y="4050"/>
                    <a:pt x="813257" y="17077"/>
                  </a:cubicBezTo>
                  <a:cubicBezTo>
                    <a:pt x="812390" y="25762"/>
                    <a:pt x="813257" y="35315"/>
                    <a:pt x="813257" y="44869"/>
                  </a:cubicBezTo>
                  <a:cubicBezTo>
                    <a:pt x="813257" y="56159"/>
                    <a:pt x="817592" y="70923"/>
                    <a:pt x="795917" y="66581"/>
                  </a:cubicBezTo>
                  <a:cubicBezTo>
                    <a:pt x="788981" y="64844"/>
                    <a:pt x="788981" y="71792"/>
                    <a:pt x="788981" y="77003"/>
                  </a:cubicBezTo>
                  <a:cubicBezTo>
                    <a:pt x="788981" y="136928"/>
                    <a:pt x="788981" y="195985"/>
                    <a:pt x="788981" y="255910"/>
                  </a:cubicBezTo>
                  <a:cubicBezTo>
                    <a:pt x="788981" y="264595"/>
                    <a:pt x="791582" y="266332"/>
                    <a:pt x="799385" y="266332"/>
                  </a:cubicBezTo>
                  <a:cubicBezTo>
                    <a:pt x="861810" y="266332"/>
                    <a:pt x="924234" y="266332"/>
                    <a:pt x="986659" y="266332"/>
                  </a:cubicBezTo>
                  <a:cubicBezTo>
                    <a:pt x="992728" y="266332"/>
                    <a:pt x="997930" y="266332"/>
                    <a:pt x="997063" y="258516"/>
                  </a:cubicBezTo>
                  <a:cubicBezTo>
                    <a:pt x="994462" y="245489"/>
                    <a:pt x="1002266" y="244620"/>
                    <a:pt x="1011803" y="245489"/>
                  </a:cubicBezTo>
                  <a:cubicBezTo>
                    <a:pt x="1017005" y="245489"/>
                    <a:pt x="1023941" y="248963"/>
                    <a:pt x="1027409" y="241146"/>
                  </a:cubicBezTo>
                  <a:cubicBezTo>
                    <a:pt x="1034345" y="236804"/>
                    <a:pt x="1040414" y="236804"/>
                    <a:pt x="1047350" y="242015"/>
                  </a:cubicBezTo>
                  <a:cubicBezTo>
                    <a:pt x="1052552" y="245489"/>
                    <a:pt x="1056020" y="248094"/>
                    <a:pt x="1056020" y="255910"/>
                  </a:cubicBezTo>
                  <a:cubicBezTo>
                    <a:pt x="1056020" y="444372"/>
                    <a:pt x="1056020" y="631964"/>
                    <a:pt x="1056020" y="820425"/>
                  </a:cubicBezTo>
                  <a:cubicBezTo>
                    <a:pt x="1056020" y="830847"/>
                    <a:pt x="1053419" y="832584"/>
                    <a:pt x="1043015" y="832584"/>
                  </a:cubicBezTo>
                  <a:cubicBezTo>
                    <a:pt x="941575" y="832584"/>
                    <a:pt x="840134" y="831716"/>
                    <a:pt x="738694" y="832584"/>
                  </a:cubicBezTo>
                  <a:cubicBezTo>
                    <a:pt x="723088" y="832584"/>
                    <a:pt x="723955" y="824768"/>
                    <a:pt x="723955" y="814346"/>
                  </a:cubicBezTo>
                  <a:cubicBezTo>
                    <a:pt x="723955" y="643255"/>
                    <a:pt x="723088" y="472163"/>
                    <a:pt x="723088" y="301072"/>
                  </a:cubicBezTo>
                  <a:cubicBezTo>
                    <a:pt x="723088" y="284570"/>
                    <a:pt x="718753" y="281097"/>
                    <a:pt x="703147" y="281097"/>
                  </a:cubicBezTo>
                  <a:cubicBezTo>
                    <a:pt x="586100" y="281097"/>
                    <a:pt x="468186" y="281097"/>
                    <a:pt x="351140" y="281097"/>
                  </a:cubicBezTo>
                  <a:cubicBezTo>
                    <a:pt x="337268" y="281097"/>
                    <a:pt x="333800" y="284570"/>
                    <a:pt x="333800" y="297598"/>
                  </a:cubicBezTo>
                  <a:cubicBezTo>
                    <a:pt x="333800" y="471295"/>
                    <a:pt x="332066" y="644992"/>
                    <a:pt x="331199" y="818688"/>
                  </a:cubicBezTo>
                  <a:cubicBezTo>
                    <a:pt x="331199" y="830847"/>
                    <a:pt x="327731" y="832584"/>
                    <a:pt x="317326" y="832584"/>
                  </a:cubicBezTo>
                  <a:cubicBezTo>
                    <a:pt x="216753" y="832584"/>
                    <a:pt x="116180" y="832584"/>
                    <a:pt x="15606" y="832584"/>
                  </a:cubicBezTo>
                  <a:cubicBezTo>
                    <a:pt x="4335" y="832584"/>
                    <a:pt x="0" y="830847"/>
                    <a:pt x="0" y="817820"/>
                  </a:cubicBezTo>
                  <a:cubicBezTo>
                    <a:pt x="0" y="632833"/>
                    <a:pt x="0" y="446977"/>
                    <a:pt x="0" y="261990"/>
                  </a:cubicBezTo>
                  <a:cubicBezTo>
                    <a:pt x="0" y="248963"/>
                    <a:pt x="3468" y="243752"/>
                    <a:pt x="17340" y="245489"/>
                  </a:cubicBezTo>
                  <a:cubicBezTo>
                    <a:pt x="26877" y="246357"/>
                    <a:pt x="36415" y="246357"/>
                    <a:pt x="46819" y="245489"/>
                  </a:cubicBezTo>
                  <a:cubicBezTo>
                    <a:pt x="55489" y="244620"/>
                    <a:pt x="61558" y="247226"/>
                    <a:pt x="59824" y="257647"/>
                  </a:cubicBezTo>
                  <a:cubicBezTo>
                    <a:pt x="58957" y="264595"/>
                    <a:pt x="63292" y="266332"/>
                    <a:pt x="69361" y="266332"/>
                  </a:cubicBezTo>
                  <a:cubicBezTo>
                    <a:pt x="131786" y="266332"/>
                    <a:pt x="194211" y="265464"/>
                    <a:pt x="256636" y="266332"/>
                  </a:cubicBezTo>
                  <a:cubicBezTo>
                    <a:pt x="266173" y="266332"/>
                    <a:pt x="267907" y="261990"/>
                    <a:pt x="267907" y="253305"/>
                  </a:cubicBezTo>
                  <a:cubicBezTo>
                    <a:pt x="267907" y="195117"/>
                    <a:pt x="267907" y="136928"/>
                    <a:pt x="267907" y="77871"/>
                  </a:cubicBezTo>
                  <a:cubicBezTo>
                    <a:pt x="267907" y="67449"/>
                    <a:pt x="262705" y="63975"/>
                    <a:pt x="254035" y="65712"/>
                  </a:cubicBezTo>
                  <a:cubicBezTo>
                    <a:pt x="241896" y="68318"/>
                    <a:pt x="241029" y="61370"/>
                    <a:pt x="241896" y="52685"/>
                  </a:cubicBezTo>
                  <a:cubicBezTo>
                    <a:pt x="241896" y="36184"/>
                    <a:pt x="236694" y="15340"/>
                    <a:pt x="244497" y="5787"/>
                  </a:cubicBezTo>
                  <a:cubicBezTo>
                    <a:pt x="253168" y="-4635"/>
                    <a:pt x="274843" y="3181"/>
                    <a:pt x="290449" y="2313"/>
                  </a:cubicBezTo>
                  <a:cubicBezTo>
                    <a:pt x="305188" y="1445"/>
                    <a:pt x="319927" y="4050"/>
                    <a:pt x="333800" y="2313"/>
                  </a:cubicBezTo>
                  <a:cubicBezTo>
                    <a:pt x="350273" y="-292"/>
                    <a:pt x="352874" y="6655"/>
                    <a:pt x="352007" y="21420"/>
                  </a:cubicBezTo>
                  <a:cubicBezTo>
                    <a:pt x="351140" y="54422"/>
                    <a:pt x="352007" y="54422"/>
                    <a:pt x="384953" y="54422"/>
                  </a:cubicBezTo>
                  <a:cubicBezTo>
                    <a:pt x="406629" y="54422"/>
                    <a:pt x="406629" y="54422"/>
                    <a:pt x="405762" y="32710"/>
                  </a:cubicBezTo>
                  <a:cubicBezTo>
                    <a:pt x="404028" y="2313"/>
                    <a:pt x="404028" y="3181"/>
                    <a:pt x="434373" y="2313"/>
                  </a:cubicBezTo>
                  <a:cubicBezTo>
                    <a:pt x="449112" y="1445"/>
                    <a:pt x="452580" y="5787"/>
                    <a:pt x="452580" y="19683"/>
                  </a:cubicBezTo>
                  <a:cubicBezTo>
                    <a:pt x="450846" y="54422"/>
                    <a:pt x="451713" y="53554"/>
                    <a:pt x="485527" y="54422"/>
                  </a:cubicBezTo>
                  <a:cubicBezTo>
                    <a:pt x="500266" y="55291"/>
                    <a:pt x="508069" y="52685"/>
                    <a:pt x="504601" y="36184"/>
                  </a:cubicBezTo>
                  <a:cubicBezTo>
                    <a:pt x="504601" y="35315"/>
                    <a:pt x="504601" y="35315"/>
                    <a:pt x="504601" y="34447"/>
                  </a:cubicBezTo>
                  <a:cubicBezTo>
                    <a:pt x="504601" y="9044"/>
                    <a:pt x="507039" y="250"/>
                    <a:pt x="522889" y="6"/>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37" name="Freeform 65"/>
            <p:cNvSpPr/>
            <p:nvPr/>
          </p:nvSpPr>
          <p:spPr bwMode="auto">
            <a:xfrm>
              <a:off x="4203222" y="2665512"/>
              <a:ext cx="836712" cy="201581"/>
            </a:xfrm>
            <a:custGeom>
              <a:avLst/>
              <a:gdLst>
                <a:gd name="T0" fmla="*/ 485 w 965"/>
                <a:gd name="T1" fmla="*/ 228 h 232"/>
                <a:gd name="T2" fmla="*/ 145 w 965"/>
                <a:gd name="T3" fmla="*/ 229 h 232"/>
                <a:gd name="T4" fmla="*/ 47 w 965"/>
                <a:gd name="T5" fmla="*/ 207 h 232"/>
                <a:gd name="T6" fmla="*/ 22 w 965"/>
                <a:gd name="T7" fmla="*/ 200 h 232"/>
                <a:gd name="T8" fmla="*/ 1 w 965"/>
                <a:gd name="T9" fmla="*/ 173 h 232"/>
                <a:gd name="T10" fmla="*/ 31 w 965"/>
                <a:gd name="T11" fmla="*/ 137 h 232"/>
                <a:gd name="T12" fmla="*/ 167 w 965"/>
                <a:gd name="T13" fmla="*/ 117 h 232"/>
                <a:gd name="T14" fmla="*/ 181 w 965"/>
                <a:gd name="T15" fmla="*/ 101 h 232"/>
                <a:gd name="T16" fmla="*/ 181 w 965"/>
                <a:gd name="T17" fmla="*/ 15 h 232"/>
                <a:gd name="T18" fmla="*/ 195 w 965"/>
                <a:gd name="T19" fmla="*/ 1 h 232"/>
                <a:gd name="T20" fmla="*/ 237 w 965"/>
                <a:gd name="T21" fmla="*/ 1 h 232"/>
                <a:gd name="T22" fmla="*/ 253 w 965"/>
                <a:gd name="T23" fmla="*/ 17 h 232"/>
                <a:gd name="T24" fmla="*/ 290 w 965"/>
                <a:gd name="T25" fmla="*/ 52 h 232"/>
                <a:gd name="T26" fmla="*/ 696 w 965"/>
                <a:gd name="T27" fmla="*/ 53 h 232"/>
                <a:gd name="T28" fmla="*/ 717 w 965"/>
                <a:gd name="T29" fmla="*/ 32 h 232"/>
                <a:gd name="T30" fmla="*/ 717 w 965"/>
                <a:gd name="T31" fmla="*/ 16 h 232"/>
                <a:gd name="T32" fmla="*/ 731 w 965"/>
                <a:gd name="T33" fmla="*/ 1 h 232"/>
                <a:gd name="T34" fmla="*/ 775 w 965"/>
                <a:gd name="T35" fmla="*/ 1 h 232"/>
                <a:gd name="T36" fmla="*/ 788 w 965"/>
                <a:gd name="T37" fmla="*/ 15 h 232"/>
                <a:gd name="T38" fmla="*/ 788 w 965"/>
                <a:gd name="T39" fmla="*/ 101 h 232"/>
                <a:gd name="T40" fmla="*/ 803 w 965"/>
                <a:gd name="T41" fmla="*/ 118 h 232"/>
                <a:gd name="T42" fmla="*/ 956 w 965"/>
                <a:gd name="T43" fmla="*/ 141 h 232"/>
                <a:gd name="T44" fmla="*/ 965 w 965"/>
                <a:gd name="T45" fmla="*/ 149 h 232"/>
                <a:gd name="T46" fmla="*/ 965 w 965"/>
                <a:gd name="T47" fmla="*/ 187 h 232"/>
                <a:gd name="T48" fmla="*/ 955 w 965"/>
                <a:gd name="T49" fmla="*/ 197 h 232"/>
                <a:gd name="T50" fmla="*/ 773 w 965"/>
                <a:gd name="T51" fmla="*/ 229 h 232"/>
                <a:gd name="T52" fmla="*/ 485 w 965"/>
                <a:gd name="T53" fmla="*/ 22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5" h="232">
                  <a:moveTo>
                    <a:pt x="485" y="228"/>
                  </a:moveTo>
                  <a:cubicBezTo>
                    <a:pt x="371" y="228"/>
                    <a:pt x="258" y="227"/>
                    <a:pt x="145" y="229"/>
                  </a:cubicBezTo>
                  <a:cubicBezTo>
                    <a:pt x="110" y="230"/>
                    <a:pt x="79" y="215"/>
                    <a:pt x="47" y="207"/>
                  </a:cubicBezTo>
                  <a:cubicBezTo>
                    <a:pt x="38" y="205"/>
                    <a:pt x="30" y="202"/>
                    <a:pt x="22" y="200"/>
                  </a:cubicBezTo>
                  <a:cubicBezTo>
                    <a:pt x="7" y="197"/>
                    <a:pt x="0" y="190"/>
                    <a:pt x="1" y="173"/>
                  </a:cubicBezTo>
                  <a:cubicBezTo>
                    <a:pt x="3" y="142"/>
                    <a:pt x="2" y="142"/>
                    <a:pt x="31" y="137"/>
                  </a:cubicBezTo>
                  <a:cubicBezTo>
                    <a:pt x="77" y="130"/>
                    <a:pt x="122" y="123"/>
                    <a:pt x="167" y="117"/>
                  </a:cubicBezTo>
                  <a:cubicBezTo>
                    <a:pt x="179" y="116"/>
                    <a:pt x="181" y="111"/>
                    <a:pt x="181" y="101"/>
                  </a:cubicBezTo>
                  <a:cubicBezTo>
                    <a:pt x="181" y="72"/>
                    <a:pt x="182" y="44"/>
                    <a:pt x="181" y="15"/>
                  </a:cubicBezTo>
                  <a:cubicBezTo>
                    <a:pt x="180" y="3"/>
                    <a:pt x="184" y="0"/>
                    <a:pt x="195" y="1"/>
                  </a:cubicBezTo>
                  <a:cubicBezTo>
                    <a:pt x="209" y="2"/>
                    <a:pt x="223" y="2"/>
                    <a:pt x="237" y="1"/>
                  </a:cubicBezTo>
                  <a:cubicBezTo>
                    <a:pt x="250" y="0"/>
                    <a:pt x="253" y="5"/>
                    <a:pt x="253" y="17"/>
                  </a:cubicBezTo>
                  <a:cubicBezTo>
                    <a:pt x="253" y="52"/>
                    <a:pt x="253" y="52"/>
                    <a:pt x="290" y="52"/>
                  </a:cubicBezTo>
                  <a:cubicBezTo>
                    <a:pt x="426" y="52"/>
                    <a:pt x="561" y="52"/>
                    <a:pt x="696" y="53"/>
                  </a:cubicBezTo>
                  <a:cubicBezTo>
                    <a:pt x="713" y="53"/>
                    <a:pt x="720" y="48"/>
                    <a:pt x="717" y="32"/>
                  </a:cubicBezTo>
                  <a:cubicBezTo>
                    <a:pt x="716" y="26"/>
                    <a:pt x="717" y="21"/>
                    <a:pt x="717" y="16"/>
                  </a:cubicBezTo>
                  <a:cubicBezTo>
                    <a:pt x="716" y="5"/>
                    <a:pt x="718" y="0"/>
                    <a:pt x="731" y="1"/>
                  </a:cubicBezTo>
                  <a:cubicBezTo>
                    <a:pt x="745" y="2"/>
                    <a:pt x="760" y="1"/>
                    <a:pt x="775" y="1"/>
                  </a:cubicBezTo>
                  <a:cubicBezTo>
                    <a:pt x="785" y="0"/>
                    <a:pt x="788" y="5"/>
                    <a:pt x="788" y="15"/>
                  </a:cubicBezTo>
                  <a:cubicBezTo>
                    <a:pt x="788" y="43"/>
                    <a:pt x="789" y="72"/>
                    <a:pt x="788" y="101"/>
                  </a:cubicBezTo>
                  <a:cubicBezTo>
                    <a:pt x="788" y="112"/>
                    <a:pt x="791" y="116"/>
                    <a:pt x="803" y="118"/>
                  </a:cubicBezTo>
                  <a:cubicBezTo>
                    <a:pt x="854" y="124"/>
                    <a:pt x="905" y="133"/>
                    <a:pt x="956" y="141"/>
                  </a:cubicBezTo>
                  <a:cubicBezTo>
                    <a:pt x="962" y="142"/>
                    <a:pt x="965" y="143"/>
                    <a:pt x="965" y="149"/>
                  </a:cubicBezTo>
                  <a:cubicBezTo>
                    <a:pt x="965" y="162"/>
                    <a:pt x="965" y="174"/>
                    <a:pt x="965" y="187"/>
                  </a:cubicBezTo>
                  <a:cubicBezTo>
                    <a:pt x="965" y="194"/>
                    <a:pt x="960" y="195"/>
                    <a:pt x="955" y="197"/>
                  </a:cubicBezTo>
                  <a:cubicBezTo>
                    <a:pt x="896" y="216"/>
                    <a:pt x="837" y="232"/>
                    <a:pt x="773" y="229"/>
                  </a:cubicBezTo>
                  <a:cubicBezTo>
                    <a:pt x="677" y="226"/>
                    <a:pt x="581" y="228"/>
                    <a:pt x="485" y="22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8" name="Freeform 66"/>
            <p:cNvSpPr/>
            <p:nvPr/>
          </p:nvSpPr>
          <p:spPr bwMode="auto">
            <a:xfrm>
              <a:off x="3977837" y="2951676"/>
              <a:ext cx="375811" cy="167646"/>
            </a:xfrm>
            <a:custGeom>
              <a:avLst/>
              <a:gdLst>
                <a:gd name="T0" fmla="*/ 261 w 434"/>
                <a:gd name="T1" fmla="*/ 192 h 193"/>
                <a:gd name="T2" fmla="*/ 109 w 434"/>
                <a:gd name="T3" fmla="*/ 192 h 193"/>
                <a:gd name="T4" fmla="*/ 11 w 434"/>
                <a:gd name="T5" fmla="*/ 168 h 193"/>
                <a:gd name="T6" fmla="*/ 5 w 434"/>
                <a:gd name="T7" fmla="*/ 158 h 193"/>
                <a:gd name="T8" fmla="*/ 45 w 434"/>
                <a:gd name="T9" fmla="*/ 96 h 193"/>
                <a:gd name="T10" fmla="*/ 166 w 434"/>
                <a:gd name="T11" fmla="*/ 54 h 193"/>
                <a:gd name="T12" fmla="*/ 183 w 434"/>
                <a:gd name="T13" fmla="*/ 34 h 193"/>
                <a:gd name="T14" fmla="*/ 218 w 434"/>
                <a:gd name="T15" fmla="*/ 0 h 193"/>
                <a:gd name="T16" fmla="*/ 220 w 434"/>
                <a:gd name="T17" fmla="*/ 0 h 193"/>
                <a:gd name="T18" fmla="*/ 249 w 434"/>
                <a:gd name="T19" fmla="*/ 29 h 193"/>
                <a:gd name="T20" fmla="*/ 265 w 434"/>
                <a:gd name="T21" fmla="*/ 45 h 193"/>
                <a:gd name="T22" fmla="*/ 416 w 434"/>
                <a:gd name="T23" fmla="*/ 44 h 193"/>
                <a:gd name="T24" fmla="*/ 433 w 434"/>
                <a:gd name="T25" fmla="*/ 61 h 193"/>
                <a:gd name="T26" fmla="*/ 433 w 434"/>
                <a:gd name="T27" fmla="*/ 177 h 193"/>
                <a:gd name="T28" fmla="*/ 416 w 434"/>
                <a:gd name="T29" fmla="*/ 193 h 193"/>
                <a:gd name="T30" fmla="*/ 261 w 434"/>
                <a:gd name="T31" fmla="*/ 193 h 193"/>
                <a:gd name="T32" fmla="*/ 261 w 434"/>
                <a:gd name="T33" fmla="*/ 19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4" h="193">
                  <a:moveTo>
                    <a:pt x="261" y="192"/>
                  </a:moveTo>
                  <a:cubicBezTo>
                    <a:pt x="210" y="192"/>
                    <a:pt x="160" y="193"/>
                    <a:pt x="109" y="192"/>
                  </a:cubicBezTo>
                  <a:cubicBezTo>
                    <a:pt x="75" y="191"/>
                    <a:pt x="44" y="176"/>
                    <a:pt x="11" y="168"/>
                  </a:cubicBezTo>
                  <a:cubicBezTo>
                    <a:pt x="5" y="167"/>
                    <a:pt x="5" y="163"/>
                    <a:pt x="5" y="158"/>
                  </a:cubicBezTo>
                  <a:cubicBezTo>
                    <a:pt x="0" y="112"/>
                    <a:pt x="1" y="111"/>
                    <a:pt x="45" y="96"/>
                  </a:cubicBezTo>
                  <a:cubicBezTo>
                    <a:pt x="86" y="82"/>
                    <a:pt x="126" y="68"/>
                    <a:pt x="166" y="54"/>
                  </a:cubicBezTo>
                  <a:cubicBezTo>
                    <a:pt x="177" y="51"/>
                    <a:pt x="183" y="47"/>
                    <a:pt x="183" y="34"/>
                  </a:cubicBezTo>
                  <a:cubicBezTo>
                    <a:pt x="184" y="0"/>
                    <a:pt x="185" y="0"/>
                    <a:pt x="218" y="0"/>
                  </a:cubicBezTo>
                  <a:cubicBezTo>
                    <a:pt x="219" y="0"/>
                    <a:pt x="219" y="0"/>
                    <a:pt x="220" y="0"/>
                  </a:cubicBezTo>
                  <a:cubicBezTo>
                    <a:pt x="249" y="0"/>
                    <a:pt x="250" y="0"/>
                    <a:pt x="249" y="29"/>
                  </a:cubicBezTo>
                  <a:cubicBezTo>
                    <a:pt x="249" y="42"/>
                    <a:pt x="253" y="45"/>
                    <a:pt x="265" y="45"/>
                  </a:cubicBezTo>
                  <a:cubicBezTo>
                    <a:pt x="315" y="44"/>
                    <a:pt x="366" y="45"/>
                    <a:pt x="416" y="44"/>
                  </a:cubicBezTo>
                  <a:cubicBezTo>
                    <a:pt x="429" y="44"/>
                    <a:pt x="434" y="47"/>
                    <a:pt x="433" y="61"/>
                  </a:cubicBezTo>
                  <a:cubicBezTo>
                    <a:pt x="432" y="100"/>
                    <a:pt x="432" y="138"/>
                    <a:pt x="433" y="177"/>
                  </a:cubicBezTo>
                  <a:cubicBezTo>
                    <a:pt x="433" y="190"/>
                    <a:pt x="430" y="193"/>
                    <a:pt x="416" y="193"/>
                  </a:cubicBezTo>
                  <a:cubicBezTo>
                    <a:pt x="364" y="192"/>
                    <a:pt x="313" y="193"/>
                    <a:pt x="261" y="193"/>
                  </a:cubicBezTo>
                  <a:cubicBezTo>
                    <a:pt x="261" y="193"/>
                    <a:pt x="261" y="192"/>
                    <a:pt x="261" y="19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9" name="Freeform 67"/>
            <p:cNvSpPr/>
            <p:nvPr/>
          </p:nvSpPr>
          <p:spPr bwMode="auto">
            <a:xfrm>
              <a:off x="4891535" y="2949650"/>
              <a:ext cx="373785" cy="172205"/>
            </a:xfrm>
            <a:custGeom>
              <a:avLst/>
              <a:gdLst>
                <a:gd name="T0" fmla="*/ 289 w 431"/>
                <a:gd name="T1" fmla="*/ 198 h 198"/>
                <a:gd name="T2" fmla="*/ 266 w 431"/>
                <a:gd name="T3" fmla="*/ 197 h 198"/>
                <a:gd name="T4" fmla="*/ 195 w 431"/>
                <a:gd name="T5" fmla="*/ 195 h 198"/>
                <a:gd name="T6" fmla="*/ 13 w 431"/>
                <a:gd name="T7" fmla="*/ 196 h 198"/>
                <a:gd name="T8" fmla="*/ 2 w 431"/>
                <a:gd name="T9" fmla="*/ 183 h 198"/>
                <a:gd name="T10" fmla="*/ 2 w 431"/>
                <a:gd name="T11" fmla="*/ 61 h 198"/>
                <a:gd name="T12" fmla="*/ 16 w 431"/>
                <a:gd name="T13" fmla="*/ 47 h 198"/>
                <a:gd name="T14" fmla="*/ 164 w 431"/>
                <a:gd name="T15" fmla="*/ 47 h 198"/>
                <a:gd name="T16" fmla="*/ 183 w 431"/>
                <a:gd name="T17" fmla="*/ 27 h 198"/>
                <a:gd name="T18" fmla="*/ 208 w 431"/>
                <a:gd name="T19" fmla="*/ 2 h 198"/>
                <a:gd name="T20" fmla="*/ 250 w 431"/>
                <a:gd name="T21" fmla="*/ 43 h 198"/>
                <a:gd name="T22" fmla="*/ 265 w 431"/>
                <a:gd name="T23" fmla="*/ 62 h 198"/>
                <a:gd name="T24" fmla="*/ 413 w 431"/>
                <a:gd name="T25" fmla="*/ 106 h 198"/>
                <a:gd name="T26" fmla="*/ 431 w 431"/>
                <a:gd name="T27" fmla="*/ 129 h 198"/>
                <a:gd name="T28" fmla="*/ 393 w 431"/>
                <a:gd name="T29" fmla="*/ 179 h 198"/>
                <a:gd name="T30" fmla="*/ 289 w 431"/>
                <a:gd name="T31"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1" h="198">
                  <a:moveTo>
                    <a:pt x="289" y="198"/>
                  </a:moveTo>
                  <a:cubicBezTo>
                    <a:pt x="281" y="198"/>
                    <a:pt x="273" y="198"/>
                    <a:pt x="266" y="197"/>
                  </a:cubicBezTo>
                  <a:cubicBezTo>
                    <a:pt x="242" y="190"/>
                    <a:pt x="218" y="196"/>
                    <a:pt x="195" y="195"/>
                  </a:cubicBezTo>
                  <a:cubicBezTo>
                    <a:pt x="134" y="194"/>
                    <a:pt x="73" y="194"/>
                    <a:pt x="13" y="196"/>
                  </a:cubicBezTo>
                  <a:cubicBezTo>
                    <a:pt x="0" y="196"/>
                    <a:pt x="2" y="190"/>
                    <a:pt x="2" y="183"/>
                  </a:cubicBezTo>
                  <a:cubicBezTo>
                    <a:pt x="2" y="142"/>
                    <a:pt x="3" y="101"/>
                    <a:pt x="2" y="61"/>
                  </a:cubicBezTo>
                  <a:cubicBezTo>
                    <a:pt x="2" y="50"/>
                    <a:pt x="5" y="46"/>
                    <a:pt x="16" y="47"/>
                  </a:cubicBezTo>
                  <a:cubicBezTo>
                    <a:pt x="66" y="47"/>
                    <a:pt x="115" y="46"/>
                    <a:pt x="164" y="47"/>
                  </a:cubicBezTo>
                  <a:cubicBezTo>
                    <a:pt x="179" y="47"/>
                    <a:pt x="186" y="44"/>
                    <a:pt x="183" y="27"/>
                  </a:cubicBezTo>
                  <a:cubicBezTo>
                    <a:pt x="180" y="8"/>
                    <a:pt x="186" y="0"/>
                    <a:pt x="208" y="2"/>
                  </a:cubicBezTo>
                  <a:cubicBezTo>
                    <a:pt x="250" y="4"/>
                    <a:pt x="250" y="2"/>
                    <a:pt x="250" y="43"/>
                  </a:cubicBezTo>
                  <a:cubicBezTo>
                    <a:pt x="250" y="55"/>
                    <a:pt x="254" y="59"/>
                    <a:pt x="265" y="62"/>
                  </a:cubicBezTo>
                  <a:cubicBezTo>
                    <a:pt x="314" y="76"/>
                    <a:pt x="363" y="92"/>
                    <a:pt x="413" y="106"/>
                  </a:cubicBezTo>
                  <a:cubicBezTo>
                    <a:pt x="425" y="110"/>
                    <a:pt x="431" y="115"/>
                    <a:pt x="431" y="129"/>
                  </a:cubicBezTo>
                  <a:cubicBezTo>
                    <a:pt x="430" y="168"/>
                    <a:pt x="431" y="167"/>
                    <a:pt x="393" y="179"/>
                  </a:cubicBezTo>
                  <a:cubicBezTo>
                    <a:pt x="359" y="189"/>
                    <a:pt x="324" y="194"/>
                    <a:pt x="289" y="19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0" name="Freeform 71"/>
            <p:cNvSpPr/>
            <p:nvPr/>
          </p:nvSpPr>
          <p:spPr bwMode="auto">
            <a:xfrm>
              <a:off x="4444309" y="3024609"/>
              <a:ext cx="360617" cy="80531"/>
            </a:xfrm>
            <a:custGeom>
              <a:avLst/>
              <a:gdLst>
                <a:gd name="T0" fmla="*/ 208 w 416"/>
                <a:gd name="T1" fmla="*/ 93 h 93"/>
                <a:gd name="T2" fmla="*/ 18 w 416"/>
                <a:gd name="T3" fmla="*/ 93 h 93"/>
                <a:gd name="T4" fmla="*/ 1 w 416"/>
                <a:gd name="T5" fmla="*/ 77 h 93"/>
                <a:gd name="T6" fmla="*/ 2 w 416"/>
                <a:gd name="T7" fmla="*/ 13 h 93"/>
                <a:gd name="T8" fmla="*/ 15 w 416"/>
                <a:gd name="T9" fmla="*/ 0 h 93"/>
                <a:gd name="T10" fmla="*/ 403 w 416"/>
                <a:gd name="T11" fmla="*/ 0 h 93"/>
                <a:gd name="T12" fmla="*/ 415 w 416"/>
                <a:gd name="T13" fmla="*/ 12 h 93"/>
                <a:gd name="T14" fmla="*/ 415 w 416"/>
                <a:gd name="T15" fmla="*/ 78 h 93"/>
                <a:gd name="T16" fmla="*/ 399 w 416"/>
                <a:gd name="T17" fmla="*/ 93 h 93"/>
                <a:gd name="T18" fmla="*/ 208 w 416"/>
                <a:gd name="T19" fmla="*/ 93 h 93"/>
                <a:gd name="T20" fmla="*/ 208 w 41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6" h="93">
                  <a:moveTo>
                    <a:pt x="208" y="93"/>
                  </a:moveTo>
                  <a:cubicBezTo>
                    <a:pt x="144" y="93"/>
                    <a:pt x="81" y="93"/>
                    <a:pt x="18" y="93"/>
                  </a:cubicBezTo>
                  <a:cubicBezTo>
                    <a:pt x="5" y="93"/>
                    <a:pt x="0" y="91"/>
                    <a:pt x="1" y="77"/>
                  </a:cubicBezTo>
                  <a:cubicBezTo>
                    <a:pt x="3" y="56"/>
                    <a:pt x="2" y="35"/>
                    <a:pt x="2" y="13"/>
                  </a:cubicBezTo>
                  <a:cubicBezTo>
                    <a:pt x="1" y="3"/>
                    <a:pt x="5" y="0"/>
                    <a:pt x="15" y="0"/>
                  </a:cubicBezTo>
                  <a:cubicBezTo>
                    <a:pt x="144" y="0"/>
                    <a:pt x="273" y="0"/>
                    <a:pt x="403" y="0"/>
                  </a:cubicBezTo>
                  <a:cubicBezTo>
                    <a:pt x="412" y="0"/>
                    <a:pt x="415" y="3"/>
                    <a:pt x="415" y="12"/>
                  </a:cubicBezTo>
                  <a:cubicBezTo>
                    <a:pt x="414" y="34"/>
                    <a:pt x="414" y="56"/>
                    <a:pt x="415" y="78"/>
                  </a:cubicBezTo>
                  <a:cubicBezTo>
                    <a:pt x="416" y="91"/>
                    <a:pt x="411" y="93"/>
                    <a:pt x="399" y="93"/>
                  </a:cubicBezTo>
                  <a:cubicBezTo>
                    <a:pt x="335" y="93"/>
                    <a:pt x="271" y="93"/>
                    <a:pt x="208" y="93"/>
                  </a:cubicBezTo>
                  <a:cubicBezTo>
                    <a:pt x="208" y="93"/>
                    <a:pt x="208" y="93"/>
                    <a:pt x="208" y="93"/>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41" name="组合 40"/>
          <p:cNvGrpSpPr>
            <a:grpSpLocks noChangeAspect="1"/>
          </p:cNvGrpSpPr>
          <p:nvPr/>
        </p:nvGrpSpPr>
        <p:grpSpPr>
          <a:xfrm>
            <a:off x="10299875" y="5713649"/>
            <a:ext cx="1592732" cy="720000"/>
            <a:chOff x="306581" y="578557"/>
            <a:chExt cx="6259884" cy="2829805"/>
          </a:xfrm>
          <a:noFill/>
        </p:grpSpPr>
        <p:sp>
          <p:nvSpPr>
            <p:cNvPr id="42" name="任意多边形: 形状 41"/>
            <p:cNvSpPr/>
            <p:nvPr/>
          </p:nvSpPr>
          <p:spPr bwMode="auto">
            <a:xfrm>
              <a:off x="306581" y="1510400"/>
              <a:ext cx="6259884" cy="1880733"/>
            </a:xfrm>
            <a:custGeom>
              <a:avLst/>
              <a:gdLst>
                <a:gd name="connsiteX0" fmla="*/ 5160900 w 6259884"/>
                <a:gd name="connsiteY0" fmla="*/ 843864 h 1880733"/>
                <a:gd name="connsiteX1" fmla="*/ 5136631 w 6259884"/>
                <a:gd name="connsiteY1" fmla="*/ 857517 h 1880733"/>
                <a:gd name="connsiteX2" fmla="*/ 5139327 w 6259884"/>
                <a:gd name="connsiteY2" fmla="*/ 947623 h 1880733"/>
                <a:gd name="connsiteX3" fmla="*/ 5260673 w 6259884"/>
                <a:gd name="connsiteY3" fmla="*/ 961276 h 1880733"/>
                <a:gd name="connsiteX4" fmla="*/ 5301122 w 6259884"/>
                <a:gd name="connsiteY4" fmla="*/ 947623 h 1880733"/>
                <a:gd name="connsiteX5" fmla="*/ 5236404 w 6259884"/>
                <a:gd name="connsiteY5" fmla="*/ 843864 h 1880733"/>
                <a:gd name="connsiteX6" fmla="*/ 5220224 w 6259884"/>
                <a:gd name="connsiteY6" fmla="*/ 843864 h 1880733"/>
                <a:gd name="connsiteX7" fmla="*/ 5160900 w 6259884"/>
                <a:gd name="connsiteY7" fmla="*/ 843864 h 1880733"/>
                <a:gd name="connsiteX8" fmla="*/ 1324311 w 6259884"/>
                <a:gd name="connsiteY8" fmla="*/ 841658 h 1880733"/>
                <a:gd name="connsiteX9" fmla="*/ 1293091 w 6259884"/>
                <a:gd name="connsiteY9" fmla="*/ 844705 h 1880733"/>
                <a:gd name="connsiteX10" fmla="*/ 1271372 w 6259884"/>
                <a:gd name="connsiteY10" fmla="*/ 844705 h 1880733"/>
                <a:gd name="connsiteX11" fmla="*/ 1181782 w 6259884"/>
                <a:gd name="connsiteY11" fmla="*/ 888034 h 1880733"/>
                <a:gd name="connsiteX12" fmla="*/ 1257798 w 6259884"/>
                <a:gd name="connsiteY12" fmla="*/ 961152 h 1880733"/>
                <a:gd name="connsiteX13" fmla="*/ 1322954 w 6259884"/>
                <a:gd name="connsiteY13" fmla="*/ 961152 h 1880733"/>
                <a:gd name="connsiteX14" fmla="*/ 1350103 w 6259884"/>
                <a:gd name="connsiteY14" fmla="*/ 950320 h 1880733"/>
                <a:gd name="connsiteX15" fmla="*/ 1347388 w 6259884"/>
                <a:gd name="connsiteY15" fmla="*/ 852829 h 1880733"/>
                <a:gd name="connsiteX16" fmla="*/ 1324311 w 6259884"/>
                <a:gd name="connsiteY16" fmla="*/ 841658 h 1880733"/>
                <a:gd name="connsiteX17" fmla="*/ 1013621 w 6259884"/>
                <a:gd name="connsiteY17" fmla="*/ 841398 h 1880733"/>
                <a:gd name="connsiteX18" fmla="*/ 956609 w 6259884"/>
                <a:gd name="connsiteY18" fmla="*/ 898852 h 1880733"/>
                <a:gd name="connsiteX19" fmla="*/ 1038055 w 6259884"/>
                <a:gd name="connsiteY19" fmla="*/ 961777 h 1880733"/>
                <a:gd name="connsiteX20" fmla="*/ 1097781 w 6259884"/>
                <a:gd name="connsiteY20" fmla="*/ 961777 h 1880733"/>
                <a:gd name="connsiteX21" fmla="*/ 1127645 w 6259884"/>
                <a:gd name="connsiteY21" fmla="*/ 937154 h 1880733"/>
                <a:gd name="connsiteX22" fmla="*/ 1051629 w 6259884"/>
                <a:gd name="connsiteY22" fmla="*/ 844134 h 1880733"/>
                <a:gd name="connsiteX23" fmla="*/ 1013621 w 6259884"/>
                <a:gd name="connsiteY23" fmla="*/ 841398 h 1880733"/>
                <a:gd name="connsiteX24" fmla="*/ 5046846 w 6259884"/>
                <a:gd name="connsiteY24" fmla="*/ 841004 h 1880733"/>
                <a:gd name="connsiteX25" fmla="*/ 5013449 w 6259884"/>
                <a:gd name="connsiteY25" fmla="*/ 844083 h 1880733"/>
                <a:gd name="connsiteX26" fmla="*/ 4991859 w 6259884"/>
                <a:gd name="connsiteY26" fmla="*/ 844083 h 1880733"/>
                <a:gd name="connsiteX27" fmla="*/ 4908198 w 6259884"/>
                <a:gd name="connsiteY27" fmla="*/ 890613 h 1880733"/>
                <a:gd name="connsiteX28" fmla="*/ 4981065 w 6259884"/>
                <a:gd name="connsiteY28" fmla="*/ 961777 h 1880733"/>
                <a:gd name="connsiteX29" fmla="*/ 5043136 w 6259884"/>
                <a:gd name="connsiteY29" fmla="*/ 961777 h 1880733"/>
                <a:gd name="connsiteX30" fmla="*/ 5070123 w 6259884"/>
                <a:gd name="connsiteY30" fmla="*/ 950829 h 1880733"/>
                <a:gd name="connsiteX31" fmla="*/ 5070123 w 6259884"/>
                <a:gd name="connsiteY31" fmla="*/ 852294 h 1880733"/>
                <a:gd name="connsiteX32" fmla="*/ 5046846 w 6259884"/>
                <a:gd name="connsiteY32" fmla="*/ 841004 h 1880733"/>
                <a:gd name="connsiteX33" fmla="*/ 6207011 w 6259884"/>
                <a:gd name="connsiteY33" fmla="*/ 0 h 1880733"/>
                <a:gd name="connsiteX34" fmla="*/ 6258647 w 6259884"/>
                <a:gd name="connsiteY34" fmla="*/ 89904 h 1880733"/>
                <a:gd name="connsiteX35" fmla="*/ 6239623 w 6259884"/>
                <a:gd name="connsiteY35" fmla="*/ 119872 h 1880733"/>
                <a:gd name="connsiteX36" fmla="*/ 6014054 w 6259884"/>
                <a:gd name="connsiteY36" fmla="*/ 302405 h 1880733"/>
                <a:gd name="connsiteX37" fmla="*/ 5619987 w 6259884"/>
                <a:gd name="connsiteY37" fmla="*/ 525803 h 1880733"/>
                <a:gd name="connsiteX38" fmla="*/ 5560198 w 6259884"/>
                <a:gd name="connsiteY38" fmla="*/ 602085 h 1880733"/>
                <a:gd name="connsiteX39" fmla="*/ 5560198 w 6259884"/>
                <a:gd name="connsiteY39" fmla="*/ 1702730 h 1880733"/>
                <a:gd name="connsiteX40" fmla="*/ 5619987 w 6259884"/>
                <a:gd name="connsiteY40" fmla="*/ 1759942 h 1880733"/>
                <a:gd name="connsiteX41" fmla="*/ 5647164 w 6259884"/>
                <a:gd name="connsiteY41" fmla="*/ 1759942 h 1880733"/>
                <a:gd name="connsiteX42" fmla="*/ 5698800 w 6259884"/>
                <a:gd name="connsiteY42" fmla="*/ 1773564 h 1880733"/>
                <a:gd name="connsiteX43" fmla="*/ 5701518 w 6259884"/>
                <a:gd name="connsiteY43" fmla="*/ 1868917 h 1880733"/>
                <a:gd name="connsiteX44" fmla="*/ 5666188 w 6259884"/>
                <a:gd name="connsiteY44" fmla="*/ 1879814 h 1880733"/>
                <a:gd name="connsiteX45" fmla="*/ 4731299 w 6259884"/>
                <a:gd name="connsiteY45" fmla="*/ 1879814 h 1880733"/>
                <a:gd name="connsiteX46" fmla="*/ 4693251 w 6259884"/>
                <a:gd name="connsiteY46" fmla="*/ 1838949 h 1880733"/>
                <a:gd name="connsiteX47" fmla="*/ 4693251 w 6259884"/>
                <a:gd name="connsiteY47" fmla="*/ 1005292 h 1880733"/>
                <a:gd name="connsiteX48" fmla="*/ 4734017 w 6259884"/>
                <a:gd name="connsiteY48" fmla="*/ 961702 h 1880733"/>
                <a:gd name="connsiteX49" fmla="*/ 4777500 w 6259884"/>
                <a:gd name="connsiteY49" fmla="*/ 964426 h 1880733"/>
                <a:gd name="connsiteX50" fmla="*/ 4848160 w 6259884"/>
                <a:gd name="connsiteY50" fmla="*/ 893593 h 1880733"/>
                <a:gd name="connsiteX51" fmla="*/ 4793806 w 6259884"/>
                <a:gd name="connsiteY51" fmla="*/ 841830 h 1880733"/>
                <a:gd name="connsiteX52" fmla="*/ 4660639 w 6259884"/>
                <a:gd name="connsiteY52" fmla="*/ 975324 h 1880733"/>
                <a:gd name="connsiteX53" fmla="*/ 4663356 w 6259884"/>
                <a:gd name="connsiteY53" fmla="*/ 1830776 h 1880733"/>
                <a:gd name="connsiteX54" fmla="*/ 4617155 w 6259884"/>
                <a:gd name="connsiteY54" fmla="*/ 1879814 h 1880733"/>
                <a:gd name="connsiteX55" fmla="*/ 4519318 w 6259884"/>
                <a:gd name="connsiteY55" fmla="*/ 1879814 h 1880733"/>
                <a:gd name="connsiteX56" fmla="*/ 4464964 w 6259884"/>
                <a:gd name="connsiteY56" fmla="*/ 1822603 h 1880733"/>
                <a:gd name="connsiteX57" fmla="*/ 4464964 w 6259884"/>
                <a:gd name="connsiteY57" fmla="*/ 847279 h 1880733"/>
                <a:gd name="connsiteX58" fmla="*/ 4426916 w 6259884"/>
                <a:gd name="connsiteY58" fmla="*/ 798240 h 1880733"/>
                <a:gd name="connsiteX59" fmla="*/ 4416045 w 6259884"/>
                <a:gd name="connsiteY59" fmla="*/ 798240 h 1880733"/>
                <a:gd name="connsiteX60" fmla="*/ 4323644 w 6259884"/>
                <a:gd name="connsiteY60" fmla="*/ 751926 h 1880733"/>
                <a:gd name="connsiteX61" fmla="*/ 4304620 w 6259884"/>
                <a:gd name="connsiteY61" fmla="*/ 735579 h 1880733"/>
                <a:gd name="connsiteX62" fmla="*/ 4242113 w 6259884"/>
                <a:gd name="connsiteY62" fmla="*/ 691990 h 1880733"/>
                <a:gd name="connsiteX63" fmla="*/ 4100792 w 6259884"/>
                <a:gd name="connsiteY63" fmla="*/ 691990 h 1880733"/>
                <a:gd name="connsiteX64" fmla="*/ 4016543 w 6259884"/>
                <a:gd name="connsiteY64" fmla="*/ 741028 h 1880733"/>
                <a:gd name="connsiteX65" fmla="*/ 4005672 w 6259884"/>
                <a:gd name="connsiteY65" fmla="*/ 751926 h 1880733"/>
                <a:gd name="connsiteX66" fmla="*/ 3888811 w 6259884"/>
                <a:gd name="connsiteY66" fmla="*/ 795516 h 1880733"/>
                <a:gd name="connsiteX67" fmla="*/ 3856199 w 6259884"/>
                <a:gd name="connsiteY67" fmla="*/ 839106 h 1880733"/>
                <a:gd name="connsiteX68" fmla="*/ 3856199 w 6259884"/>
                <a:gd name="connsiteY68" fmla="*/ 904490 h 1880733"/>
                <a:gd name="connsiteX69" fmla="*/ 3804563 w 6259884"/>
                <a:gd name="connsiteY69" fmla="*/ 953529 h 1880733"/>
                <a:gd name="connsiteX70" fmla="*/ 3769232 w 6259884"/>
                <a:gd name="connsiteY70" fmla="*/ 907215 h 1880733"/>
                <a:gd name="connsiteX71" fmla="*/ 3769232 w 6259884"/>
                <a:gd name="connsiteY71" fmla="*/ 841830 h 1880733"/>
                <a:gd name="connsiteX72" fmla="*/ 3739338 w 6259884"/>
                <a:gd name="connsiteY72" fmla="*/ 795516 h 1880733"/>
                <a:gd name="connsiteX73" fmla="*/ 3625194 w 6259884"/>
                <a:gd name="connsiteY73" fmla="*/ 746477 h 1880733"/>
                <a:gd name="connsiteX74" fmla="*/ 3617041 w 6259884"/>
                <a:gd name="connsiteY74" fmla="*/ 708336 h 1880733"/>
                <a:gd name="connsiteX75" fmla="*/ 3617041 w 6259884"/>
                <a:gd name="connsiteY75" fmla="*/ 414104 h 1880733"/>
                <a:gd name="connsiteX76" fmla="*/ 3573558 w 6259884"/>
                <a:gd name="connsiteY76" fmla="*/ 365065 h 1880733"/>
                <a:gd name="connsiteX77" fmla="*/ 2682152 w 6259884"/>
                <a:gd name="connsiteY77" fmla="*/ 365065 h 1880733"/>
                <a:gd name="connsiteX78" fmla="*/ 2638669 w 6259884"/>
                <a:gd name="connsiteY78" fmla="*/ 414104 h 1880733"/>
                <a:gd name="connsiteX79" fmla="*/ 2638669 w 6259884"/>
                <a:gd name="connsiteY79" fmla="*/ 708336 h 1880733"/>
                <a:gd name="connsiteX80" fmla="*/ 2630516 w 6259884"/>
                <a:gd name="connsiteY80" fmla="*/ 751926 h 1880733"/>
                <a:gd name="connsiteX81" fmla="*/ 2505501 w 6259884"/>
                <a:gd name="connsiteY81" fmla="*/ 798240 h 1880733"/>
                <a:gd name="connsiteX82" fmla="*/ 2486478 w 6259884"/>
                <a:gd name="connsiteY82" fmla="*/ 825484 h 1880733"/>
                <a:gd name="connsiteX83" fmla="*/ 2486478 w 6259884"/>
                <a:gd name="connsiteY83" fmla="*/ 901766 h 1880733"/>
                <a:gd name="connsiteX84" fmla="*/ 2442995 w 6259884"/>
                <a:gd name="connsiteY84" fmla="*/ 953529 h 1880733"/>
                <a:gd name="connsiteX85" fmla="*/ 2399512 w 6259884"/>
                <a:gd name="connsiteY85" fmla="*/ 901766 h 1880733"/>
                <a:gd name="connsiteX86" fmla="*/ 2399512 w 6259884"/>
                <a:gd name="connsiteY86" fmla="*/ 841830 h 1880733"/>
                <a:gd name="connsiteX87" fmla="*/ 2366899 w 6259884"/>
                <a:gd name="connsiteY87" fmla="*/ 792791 h 1880733"/>
                <a:gd name="connsiteX88" fmla="*/ 2252756 w 6259884"/>
                <a:gd name="connsiteY88" fmla="*/ 751926 h 1880733"/>
                <a:gd name="connsiteX89" fmla="*/ 2239167 w 6259884"/>
                <a:gd name="connsiteY89" fmla="*/ 738304 h 1880733"/>
                <a:gd name="connsiteX90" fmla="*/ 2165789 w 6259884"/>
                <a:gd name="connsiteY90" fmla="*/ 691990 h 1880733"/>
                <a:gd name="connsiteX91" fmla="*/ 1986421 w 6259884"/>
                <a:gd name="connsiteY91" fmla="*/ 691990 h 1880733"/>
                <a:gd name="connsiteX92" fmla="*/ 1953809 w 6259884"/>
                <a:gd name="connsiteY92" fmla="*/ 708336 h 1880733"/>
                <a:gd name="connsiteX93" fmla="*/ 1894019 w 6259884"/>
                <a:gd name="connsiteY93" fmla="*/ 754650 h 1880733"/>
                <a:gd name="connsiteX94" fmla="*/ 1855971 w 6259884"/>
                <a:gd name="connsiteY94" fmla="*/ 779169 h 1880733"/>
                <a:gd name="connsiteX95" fmla="*/ 1834229 w 6259884"/>
                <a:gd name="connsiteY95" fmla="*/ 798240 h 1880733"/>
                <a:gd name="connsiteX96" fmla="*/ 1790746 w 6259884"/>
                <a:gd name="connsiteY96" fmla="*/ 855452 h 1880733"/>
                <a:gd name="connsiteX97" fmla="*/ 1790746 w 6259884"/>
                <a:gd name="connsiteY97" fmla="*/ 1825327 h 1880733"/>
                <a:gd name="connsiteX98" fmla="*/ 1739110 w 6259884"/>
                <a:gd name="connsiteY98" fmla="*/ 1879814 h 1880733"/>
                <a:gd name="connsiteX99" fmla="*/ 1641273 w 6259884"/>
                <a:gd name="connsiteY99" fmla="*/ 1879814 h 1880733"/>
                <a:gd name="connsiteX100" fmla="*/ 1595072 w 6259884"/>
                <a:gd name="connsiteY100" fmla="*/ 1830776 h 1880733"/>
                <a:gd name="connsiteX101" fmla="*/ 1595072 w 6259884"/>
                <a:gd name="connsiteY101" fmla="*/ 893593 h 1880733"/>
                <a:gd name="connsiteX102" fmla="*/ 1546153 w 6259884"/>
                <a:gd name="connsiteY102" fmla="*/ 841830 h 1880733"/>
                <a:gd name="connsiteX103" fmla="*/ 1486364 w 6259884"/>
                <a:gd name="connsiteY103" fmla="*/ 844554 h 1880733"/>
                <a:gd name="connsiteX104" fmla="*/ 1410268 w 6259884"/>
                <a:gd name="connsiteY104" fmla="*/ 942632 h 1880733"/>
                <a:gd name="connsiteX105" fmla="*/ 1445598 w 6259884"/>
                <a:gd name="connsiteY105" fmla="*/ 964426 h 1880733"/>
                <a:gd name="connsiteX106" fmla="*/ 1554307 w 6259884"/>
                <a:gd name="connsiteY106" fmla="*/ 972600 h 1880733"/>
                <a:gd name="connsiteX107" fmla="*/ 1562460 w 6259884"/>
                <a:gd name="connsiteY107" fmla="*/ 1087023 h 1880733"/>
                <a:gd name="connsiteX108" fmla="*/ 1562460 w 6259884"/>
                <a:gd name="connsiteY108" fmla="*/ 1828051 h 1880733"/>
                <a:gd name="connsiteX109" fmla="*/ 1513541 w 6259884"/>
                <a:gd name="connsiteY109" fmla="*/ 1879814 h 1880733"/>
                <a:gd name="connsiteX110" fmla="*/ 600393 w 6259884"/>
                <a:gd name="connsiteY110" fmla="*/ 1879814 h 1880733"/>
                <a:gd name="connsiteX111" fmla="*/ 551475 w 6259884"/>
                <a:gd name="connsiteY111" fmla="*/ 1817154 h 1880733"/>
                <a:gd name="connsiteX112" fmla="*/ 603111 w 6259884"/>
                <a:gd name="connsiteY112" fmla="*/ 1757218 h 1880733"/>
                <a:gd name="connsiteX113" fmla="*/ 692795 w 6259884"/>
                <a:gd name="connsiteY113" fmla="*/ 1664589 h 1880733"/>
                <a:gd name="connsiteX114" fmla="*/ 695513 w 6259884"/>
                <a:gd name="connsiteY114" fmla="*/ 607534 h 1880733"/>
                <a:gd name="connsiteX115" fmla="*/ 630288 w 6259884"/>
                <a:gd name="connsiteY115" fmla="*/ 525803 h 1880733"/>
                <a:gd name="connsiteX116" fmla="*/ 192738 w 6259884"/>
                <a:gd name="connsiteY116" fmla="*/ 239744 h 1880733"/>
                <a:gd name="connsiteX117" fmla="*/ 59571 w 6259884"/>
                <a:gd name="connsiteY117" fmla="*/ 136218 h 1880733"/>
                <a:gd name="connsiteX118" fmla="*/ 48700 w 6259884"/>
                <a:gd name="connsiteY118" fmla="*/ 5449 h 1880733"/>
                <a:gd name="connsiteX119" fmla="*/ 141102 w 6259884"/>
                <a:gd name="connsiteY119" fmla="*/ 51763 h 1880733"/>
                <a:gd name="connsiteX120" fmla="*/ 486250 w 6259884"/>
                <a:gd name="connsiteY120" fmla="*/ 228847 h 1880733"/>
                <a:gd name="connsiteX121" fmla="*/ 787915 w 6259884"/>
                <a:gd name="connsiteY121" fmla="*/ 272437 h 1880733"/>
                <a:gd name="connsiteX122" fmla="*/ 5475949 w 6259884"/>
                <a:gd name="connsiteY122" fmla="*/ 269712 h 1880733"/>
                <a:gd name="connsiteX123" fmla="*/ 6098302 w 6259884"/>
                <a:gd name="connsiteY123" fmla="*/ 70833 h 1880733"/>
                <a:gd name="connsiteX124" fmla="*/ 6133633 w 6259884"/>
                <a:gd name="connsiteY124" fmla="*/ 38141 h 1880733"/>
                <a:gd name="connsiteX125" fmla="*/ 6207011 w 6259884"/>
                <a:gd name="connsiteY125" fmla="*/ 0 h 188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259884" h="1880733">
                  <a:moveTo>
                    <a:pt x="5160900" y="843864"/>
                  </a:moveTo>
                  <a:cubicBezTo>
                    <a:pt x="5150113" y="843864"/>
                    <a:pt x="5136631" y="843864"/>
                    <a:pt x="5136631" y="857517"/>
                  </a:cubicBezTo>
                  <a:cubicBezTo>
                    <a:pt x="5133934" y="887552"/>
                    <a:pt x="5125844" y="928510"/>
                    <a:pt x="5139327" y="947623"/>
                  </a:cubicBezTo>
                  <a:cubicBezTo>
                    <a:pt x="5168989" y="980389"/>
                    <a:pt x="5217528" y="955815"/>
                    <a:pt x="5260673" y="961276"/>
                  </a:cubicBezTo>
                  <a:cubicBezTo>
                    <a:pt x="5274156" y="961276"/>
                    <a:pt x="5290335" y="969467"/>
                    <a:pt x="5301122" y="947623"/>
                  </a:cubicBezTo>
                  <a:cubicBezTo>
                    <a:pt x="5322694" y="887552"/>
                    <a:pt x="5295728" y="843864"/>
                    <a:pt x="5236404" y="843864"/>
                  </a:cubicBezTo>
                  <a:cubicBezTo>
                    <a:pt x="5231011" y="843864"/>
                    <a:pt x="5225618" y="843864"/>
                    <a:pt x="5220224" y="843864"/>
                  </a:cubicBezTo>
                  <a:cubicBezTo>
                    <a:pt x="5198652" y="843864"/>
                    <a:pt x="5179776" y="843864"/>
                    <a:pt x="5160900" y="843864"/>
                  </a:cubicBezTo>
                  <a:close/>
                  <a:moveTo>
                    <a:pt x="1324311" y="841658"/>
                  </a:moveTo>
                  <a:cubicBezTo>
                    <a:pt x="1314131" y="842674"/>
                    <a:pt x="1302593" y="846059"/>
                    <a:pt x="1293091" y="844705"/>
                  </a:cubicBezTo>
                  <a:cubicBezTo>
                    <a:pt x="1284946" y="841996"/>
                    <a:pt x="1276801" y="844705"/>
                    <a:pt x="1271372" y="844705"/>
                  </a:cubicBezTo>
                  <a:cubicBezTo>
                    <a:pt x="1181782" y="844705"/>
                    <a:pt x="1181782" y="844705"/>
                    <a:pt x="1181782" y="888034"/>
                  </a:cubicBezTo>
                  <a:cubicBezTo>
                    <a:pt x="1184496" y="969276"/>
                    <a:pt x="1168207" y="961152"/>
                    <a:pt x="1257798" y="961152"/>
                  </a:cubicBezTo>
                  <a:cubicBezTo>
                    <a:pt x="1279516" y="961152"/>
                    <a:pt x="1301235" y="961152"/>
                    <a:pt x="1322954" y="961152"/>
                  </a:cubicBezTo>
                  <a:cubicBezTo>
                    <a:pt x="1333813" y="961152"/>
                    <a:pt x="1347388" y="961152"/>
                    <a:pt x="1350103" y="950320"/>
                  </a:cubicBezTo>
                  <a:cubicBezTo>
                    <a:pt x="1350103" y="917823"/>
                    <a:pt x="1355532" y="882618"/>
                    <a:pt x="1347388" y="852829"/>
                  </a:cubicBezTo>
                  <a:cubicBezTo>
                    <a:pt x="1343315" y="841997"/>
                    <a:pt x="1334492" y="840642"/>
                    <a:pt x="1324311" y="841658"/>
                  </a:cubicBezTo>
                  <a:close/>
                  <a:moveTo>
                    <a:pt x="1013621" y="841398"/>
                  </a:moveTo>
                  <a:cubicBezTo>
                    <a:pt x="970183" y="835926"/>
                    <a:pt x="953894" y="852341"/>
                    <a:pt x="956609" y="898852"/>
                  </a:cubicBezTo>
                  <a:cubicBezTo>
                    <a:pt x="959324" y="964513"/>
                    <a:pt x="956609" y="964513"/>
                    <a:pt x="1038055" y="961777"/>
                  </a:cubicBezTo>
                  <a:cubicBezTo>
                    <a:pt x="1057059" y="961777"/>
                    <a:pt x="1078778" y="961777"/>
                    <a:pt x="1097781" y="961777"/>
                  </a:cubicBezTo>
                  <a:cubicBezTo>
                    <a:pt x="1114071" y="961777"/>
                    <a:pt x="1122215" y="956305"/>
                    <a:pt x="1127645" y="937154"/>
                  </a:cubicBezTo>
                  <a:cubicBezTo>
                    <a:pt x="1141219" y="857813"/>
                    <a:pt x="1130360" y="844134"/>
                    <a:pt x="1051629" y="844134"/>
                  </a:cubicBezTo>
                  <a:cubicBezTo>
                    <a:pt x="1038055" y="844134"/>
                    <a:pt x="1027195" y="844134"/>
                    <a:pt x="1013621" y="841398"/>
                  </a:cubicBezTo>
                  <a:close/>
                  <a:moveTo>
                    <a:pt x="5046846" y="841004"/>
                  </a:moveTo>
                  <a:cubicBezTo>
                    <a:pt x="5035714" y="842030"/>
                    <a:pt x="5022895" y="845452"/>
                    <a:pt x="5013449" y="844083"/>
                  </a:cubicBezTo>
                  <a:cubicBezTo>
                    <a:pt x="5008052" y="841346"/>
                    <a:pt x="5002654" y="844083"/>
                    <a:pt x="4991859" y="844083"/>
                  </a:cubicBezTo>
                  <a:cubicBezTo>
                    <a:pt x="4967571" y="860506"/>
                    <a:pt x="4902801" y="805764"/>
                    <a:pt x="4908198" y="890613"/>
                  </a:cubicBezTo>
                  <a:cubicBezTo>
                    <a:pt x="4913596" y="964514"/>
                    <a:pt x="4889307" y="961777"/>
                    <a:pt x="4981065" y="961777"/>
                  </a:cubicBezTo>
                  <a:cubicBezTo>
                    <a:pt x="5002654" y="961777"/>
                    <a:pt x="5024244" y="961777"/>
                    <a:pt x="5043136" y="961777"/>
                  </a:cubicBezTo>
                  <a:cubicBezTo>
                    <a:pt x="5053931" y="961777"/>
                    <a:pt x="5070123" y="961777"/>
                    <a:pt x="5070123" y="950829"/>
                  </a:cubicBezTo>
                  <a:cubicBezTo>
                    <a:pt x="5072822" y="917984"/>
                    <a:pt x="5078219" y="882402"/>
                    <a:pt x="5070123" y="852294"/>
                  </a:cubicBezTo>
                  <a:cubicBezTo>
                    <a:pt x="5067424" y="841346"/>
                    <a:pt x="5057979" y="839977"/>
                    <a:pt x="5046846" y="841004"/>
                  </a:cubicBezTo>
                  <a:close/>
                  <a:moveTo>
                    <a:pt x="6207011" y="0"/>
                  </a:moveTo>
                  <a:cubicBezTo>
                    <a:pt x="6247776" y="16346"/>
                    <a:pt x="6245058" y="57212"/>
                    <a:pt x="6258647" y="89904"/>
                  </a:cubicBezTo>
                  <a:cubicBezTo>
                    <a:pt x="6264082" y="103526"/>
                    <a:pt x="6250494" y="117148"/>
                    <a:pt x="6239623" y="119872"/>
                  </a:cubicBezTo>
                  <a:cubicBezTo>
                    <a:pt x="6136350" y="144391"/>
                    <a:pt x="6076561" y="226122"/>
                    <a:pt x="6014054" y="302405"/>
                  </a:cubicBezTo>
                  <a:cubicBezTo>
                    <a:pt x="5908063" y="422277"/>
                    <a:pt x="5774896" y="493111"/>
                    <a:pt x="5619987" y="525803"/>
                  </a:cubicBezTo>
                  <a:cubicBezTo>
                    <a:pt x="5573786" y="536701"/>
                    <a:pt x="5560198" y="555771"/>
                    <a:pt x="5560198" y="602085"/>
                  </a:cubicBezTo>
                  <a:cubicBezTo>
                    <a:pt x="5562915" y="969875"/>
                    <a:pt x="5562915" y="1334941"/>
                    <a:pt x="5560198" y="1702730"/>
                  </a:cubicBezTo>
                  <a:cubicBezTo>
                    <a:pt x="5560198" y="1749045"/>
                    <a:pt x="5571068" y="1768115"/>
                    <a:pt x="5619987" y="1759942"/>
                  </a:cubicBezTo>
                  <a:cubicBezTo>
                    <a:pt x="5628140" y="1757218"/>
                    <a:pt x="5636293" y="1757218"/>
                    <a:pt x="5647164" y="1759942"/>
                  </a:cubicBezTo>
                  <a:cubicBezTo>
                    <a:pt x="5666188" y="1759942"/>
                    <a:pt x="5690647" y="1751769"/>
                    <a:pt x="5698800" y="1773564"/>
                  </a:cubicBezTo>
                  <a:cubicBezTo>
                    <a:pt x="5709671" y="1803532"/>
                    <a:pt x="5706954" y="1838949"/>
                    <a:pt x="5701518" y="1868917"/>
                  </a:cubicBezTo>
                  <a:cubicBezTo>
                    <a:pt x="5698800" y="1882539"/>
                    <a:pt x="5679777" y="1877090"/>
                    <a:pt x="5666188" y="1879814"/>
                  </a:cubicBezTo>
                  <a:cubicBezTo>
                    <a:pt x="5356370" y="1879814"/>
                    <a:pt x="5043834" y="1877090"/>
                    <a:pt x="4731299" y="1879814"/>
                  </a:cubicBezTo>
                  <a:cubicBezTo>
                    <a:pt x="4701404" y="1879814"/>
                    <a:pt x="4693251" y="1868917"/>
                    <a:pt x="4693251" y="1838949"/>
                  </a:cubicBezTo>
                  <a:cubicBezTo>
                    <a:pt x="4693251" y="1561063"/>
                    <a:pt x="4693251" y="1283178"/>
                    <a:pt x="4693251" y="1005292"/>
                  </a:cubicBezTo>
                  <a:cubicBezTo>
                    <a:pt x="4693251" y="972600"/>
                    <a:pt x="4701404" y="958978"/>
                    <a:pt x="4734017" y="961702"/>
                  </a:cubicBezTo>
                  <a:cubicBezTo>
                    <a:pt x="4750323" y="964426"/>
                    <a:pt x="4763911" y="961702"/>
                    <a:pt x="4777500" y="964426"/>
                  </a:cubicBezTo>
                  <a:cubicBezTo>
                    <a:pt x="4834571" y="972600"/>
                    <a:pt x="4850878" y="953529"/>
                    <a:pt x="4848160" y="893593"/>
                  </a:cubicBezTo>
                  <a:cubicBezTo>
                    <a:pt x="4848160" y="847279"/>
                    <a:pt x="4834571" y="841830"/>
                    <a:pt x="4793806" y="841830"/>
                  </a:cubicBezTo>
                  <a:cubicBezTo>
                    <a:pt x="4663356" y="844554"/>
                    <a:pt x="4660639" y="841830"/>
                    <a:pt x="4660639" y="975324"/>
                  </a:cubicBezTo>
                  <a:cubicBezTo>
                    <a:pt x="4660639" y="1261383"/>
                    <a:pt x="4660639" y="1547441"/>
                    <a:pt x="4663356" y="1830776"/>
                  </a:cubicBezTo>
                  <a:cubicBezTo>
                    <a:pt x="4663356" y="1868917"/>
                    <a:pt x="4655203" y="1882539"/>
                    <a:pt x="4617155" y="1879814"/>
                  </a:cubicBezTo>
                  <a:cubicBezTo>
                    <a:pt x="4584543" y="1877090"/>
                    <a:pt x="4551931" y="1874366"/>
                    <a:pt x="4519318" y="1879814"/>
                  </a:cubicBezTo>
                  <a:cubicBezTo>
                    <a:pt x="4473117" y="1885263"/>
                    <a:pt x="4464964" y="1866193"/>
                    <a:pt x="4464964" y="1822603"/>
                  </a:cubicBezTo>
                  <a:cubicBezTo>
                    <a:pt x="4464964" y="1498403"/>
                    <a:pt x="4464964" y="1174203"/>
                    <a:pt x="4464964" y="847279"/>
                  </a:cubicBezTo>
                  <a:cubicBezTo>
                    <a:pt x="4464964" y="820035"/>
                    <a:pt x="4470400" y="790067"/>
                    <a:pt x="4426916" y="798240"/>
                  </a:cubicBezTo>
                  <a:cubicBezTo>
                    <a:pt x="4424199" y="800964"/>
                    <a:pt x="4416045" y="798240"/>
                    <a:pt x="4416045" y="798240"/>
                  </a:cubicBezTo>
                  <a:cubicBezTo>
                    <a:pt x="4407892" y="732855"/>
                    <a:pt x="4358974" y="754650"/>
                    <a:pt x="4323644" y="751926"/>
                  </a:cubicBezTo>
                  <a:cubicBezTo>
                    <a:pt x="4315491" y="751926"/>
                    <a:pt x="4304620" y="738304"/>
                    <a:pt x="4304620" y="735579"/>
                  </a:cubicBezTo>
                  <a:cubicBezTo>
                    <a:pt x="4312773" y="678368"/>
                    <a:pt x="4272007" y="691990"/>
                    <a:pt x="4242113" y="691990"/>
                  </a:cubicBezTo>
                  <a:cubicBezTo>
                    <a:pt x="4195912" y="689265"/>
                    <a:pt x="4146993" y="689265"/>
                    <a:pt x="4100792" y="691990"/>
                  </a:cubicBezTo>
                  <a:cubicBezTo>
                    <a:pt x="4065462" y="691990"/>
                    <a:pt x="4016543" y="675643"/>
                    <a:pt x="4016543" y="741028"/>
                  </a:cubicBezTo>
                  <a:cubicBezTo>
                    <a:pt x="4016543" y="743753"/>
                    <a:pt x="4008390" y="751926"/>
                    <a:pt x="4005672" y="751926"/>
                  </a:cubicBezTo>
                  <a:cubicBezTo>
                    <a:pt x="3956754" y="743753"/>
                    <a:pt x="3926859" y="773721"/>
                    <a:pt x="3888811" y="795516"/>
                  </a:cubicBezTo>
                  <a:cubicBezTo>
                    <a:pt x="3867070" y="809137"/>
                    <a:pt x="3856199" y="814586"/>
                    <a:pt x="3856199" y="839106"/>
                  </a:cubicBezTo>
                  <a:cubicBezTo>
                    <a:pt x="3856199" y="860900"/>
                    <a:pt x="3853481" y="882695"/>
                    <a:pt x="3856199" y="904490"/>
                  </a:cubicBezTo>
                  <a:cubicBezTo>
                    <a:pt x="3861634" y="948080"/>
                    <a:pt x="3837175" y="950805"/>
                    <a:pt x="3804563" y="953529"/>
                  </a:cubicBezTo>
                  <a:cubicBezTo>
                    <a:pt x="3769232" y="956253"/>
                    <a:pt x="3769232" y="934458"/>
                    <a:pt x="3769232" y="907215"/>
                  </a:cubicBezTo>
                  <a:cubicBezTo>
                    <a:pt x="3769232" y="885420"/>
                    <a:pt x="3769232" y="863625"/>
                    <a:pt x="3769232" y="841830"/>
                  </a:cubicBezTo>
                  <a:cubicBezTo>
                    <a:pt x="3769232" y="820035"/>
                    <a:pt x="3752926" y="811862"/>
                    <a:pt x="3739338" y="795516"/>
                  </a:cubicBezTo>
                  <a:cubicBezTo>
                    <a:pt x="3706725" y="757374"/>
                    <a:pt x="3665960" y="760099"/>
                    <a:pt x="3625194" y="746477"/>
                  </a:cubicBezTo>
                  <a:cubicBezTo>
                    <a:pt x="3611606" y="741028"/>
                    <a:pt x="3617041" y="721958"/>
                    <a:pt x="3617041" y="708336"/>
                  </a:cubicBezTo>
                  <a:cubicBezTo>
                    <a:pt x="3617041" y="610259"/>
                    <a:pt x="3617041" y="512181"/>
                    <a:pt x="3617041" y="414104"/>
                  </a:cubicBezTo>
                  <a:cubicBezTo>
                    <a:pt x="3619759" y="378687"/>
                    <a:pt x="3611606" y="365065"/>
                    <a:pt x="3573558" y="365065"/>
                  </a:cubicBezTo>
                  <a:cubicBezTo>
                    <a:pt x="3277329" y="367790"/>
                    <a:pt x="2981099" y="365065"/>
                    <a:pt x="2682152" y="365065"/>
                  </a:cubicBezTo>
                  <a:cubicBezTo>
                    <a:pt x="2644104" y="365065"/>
                    <a:pt x="2638669" y="384136"/>
                    <a:pt x="2638669" y="414104"/>
                  </a:cubicBezTo>
                  <a:cubicBezTo>
                    <a:pt x="2641387" y="512181"/>
                    <a:pt x="2638669" y="610259"/>
                    <a:pt x="2638669" y="708336"/>
                  </a:cubicBezTo>
                  <a:cubicBezTo>
                    <a:pt x="2638669" y="724682"/>
                    <a:pt x="2644104" y="754650"/>
                    <a:pt x="2630516" y="751926"/>
                  </a:cubicBezTo>
                  <a:cubicBezTo>
                    <a:pt x="2570727" y="732855"/>
                    <a:pt x="2551703" y="795516"/>
                    <a:pt x="2505501" y="798240"/>
                  </a:cubicBezTo>
                  <a:cubicBezTo>
                    <a:pt x="2489195" y="800964"/>
                    <a:pt x="2486478" y="811862"/>
                    <a:pt x="2486478" y="825484"/>
                  </a:cubicBezTo>
                  <a:cubicBezTo>
                    <a:pt x="2486478" y="850003"/>
                    <a:pt x="2486478" y="874522"/>
                    <a:pt x="2486478" y="901766"/>
                  </a:cubicBezTo>
                  <a:cubicBezTo>
                    <a:pt x="2489195" y="934458"/>
                    <a:pt x="2489195" y="953529"/>
                    <a:pt x="2442995" y="953529"/>
                  </a:cubicBezTo>
                  <a:cubicBezTo>
                    <a:pt x="2399512" y="953529"/>
                    <a:pt x="2396793" y="934458"/>
                    <a:pt x="2399512" y="901766"/>
                  </a:cubicBezTo>
                  <a:cubicBezTo>
                    <a:pt x="2402229" y="882695"/>
                    <a:pt x="2399512" y="860900"/>
                    <a:pt x="2399512" y="841830"/>
                  </a:cubicBezTo>
                  <a:cubicBezTo>
                    <a:pt x="2402229" y="814586"/>
                    <a:pt x="2388641" y="809137"/>
                    <a:pt x="2366899" y="792791"/>
                  </a:cubicBezTo>
                  <a:cubicBezTo>
                    <a:pt x="2331569" y="768272"/>
                    <a:pt x="2298957" y="746477"/>
                    <a:pt x="2252756" y="751926"/>
                  </a:cubicBezTo>
                  <a:cubicBezTo>
                    <a:pt x="2247320" y="751926"/>
                    <a:pt x="2239167" y="743753"/>
                    <a:pt x="2239167" y="738304"/>
                  </a:cubicBezTo>
                  <a:cubicBezTo>
                    <a:pt x="2244602" y="675643"/>
                    <a:pt x="2198401" y="691990"/>
                    <a:pt x="2165789" y="691990"/>
                  </a:cubicBezTo>
                  <a:cubicBezTo>
                    <a:pt x="2106000" y="689265"/>
                    <a:pt x="2046210" y="689265"/>
                    <a:pt x="1986421" y="691990"/>
                  </a:cubicBezTo>
                  <a:cubicBezTo>
                    <a:pt x="1975550" y="691990"/>
                    <a:pt x="1953809" y="683816"/>
                    <a:pt x="1953809" y="708336"/>
                  </a:cubicBezTo>
                  <a:cubicBezTo>
                    <a:pt x="1959244" y="757374"/>
                    <a:pt x="1926631" y="751926"/>
                    <a:pt x="1894019" y="754650"/>
                  </a:cubicBezTo>
                  <a:cubicBezTo>
                    <a:pt x="1877713" y="754650"/>
                    <a:pt x="1853254" y="746477"/>
                    <a:pt x="1855971" y="779169"/>
                  </a:cubicBezTo>
                  <a:cubicBezTo>
                    <a:pt x="1855971" y="792791"/>
                    <a:pt x="1845101" y="800964"/>
                    <a:pt x="1834229" y="798240"/>
                  </a:cubicBezTo>
                  <a:cubicBezTo>
                    <a:pt x="1779876" y="790067"/>
                    <a:pt x="1790746" y="825484"/>
                    <a:pt x="1790746" y="855452"/>
                  </a:cubicBezTo>
                  <a:cubicBezTo>
                    <a:pt x="1790746" y="1179652"/>
                    <a:pt x="1790746" y="1501127"/>
                    <a:pt x="1790746" y="1825327"/>
                  </a:cubicBezTo>
                  <a:cubicBezTo>
                    <a:pt x="1793464" y="1866193"/>
                    <a:pt x="1782593" y="1885263"/>
                    <a:pt x="1739110" y="1879814"/>
                  </a:cubicBezTo>
                  <a:cubicBezTo>
                    <a:pt x="1706498" y="1874366"/>
                    <a:pt x="1673885" y="1874366"/>
                    <a:pt x="1641273" y="1879814"/>
                  </a:cubicBezTo>
                  <a:cubicBezTo>
                    <a:pt x="1600507" y="1885263"/>
                    <a:pt x="1595072" y="1866193"/>
                    <a:pt x="1595072" y="1830776"/>
                  </a:cubicBezTo>
                  <a:cubicBezTo>
                    <a:pt x="1595072" y="1517473"/>
                    <a:pt x="1595072" y="1206895"/>
                    <a:pt x="1595072" y="893593"/>
                  </a:cubicBezTo>
                  <a:cubicBezTo>
                    <a:pt x="1597790" y="855452"/>
                    <a:pt x="1589637" y="836381"/>
                    <a:pt x="1546153" y="841830"/>
                  </a:cubicBezTo>
                  <a:cubicBezTo>
                    <a:pt x="1527129" y="847279"/>
                    <a:pt x="1508105" y="844554"/>
                    <a:pt x="1486364" y="844554"/>
                  </a:cubicBezTo>
                  <a:cubicBezTo>
                    <a:pt x="1407551" y="844554"/>
                    <a:pt x="1396680" y="860900"/>
                    <a:pt x="1410268" y="942632"/>
                  </a:cubicBezTo>
                  <a:cubicBezTo>
                    <a:pt x="1412986" y="967151"/>
                    <a:pt x="1429292" y="961702"/>
                    <a:pt x="1445598" y="964426"/>
                  </a:cubicBezTo>
                  <a:cubicBezTo>
                    <a:pt x="1480929" y="967151"/>
                    <a:pt x="1529847" y="945356"/>
                    <a:pt x="1554307" y="972600"/>
                  </a:cubicBezTo>
                  <a:cubicBezTo>
                    <a:pt x="1578766" y="997119"/>
                    <a:pt x="1562460" y="1048882"/>
                    <a:pt x="1562460" y="1087023"/>
                  </a:cubicBezTo>
                  <a:cubicBezTo>
                    <a:pt x="1562460" y="1334941"/>
                    <a:pt x="1562460" y="1580134"/>
                    <a:pt x="1562460" y="1828051"/>
                  </a:cubicBezTo>
                  <a:cubicBezTo>
                    <a:pt x="1565177" y="1868917"/>
                    <a:pt x="1554307" y="1879814"/>
                    <a:pt x="1513541" y="1879814"/>
                  </a:cubicBezTo>
                  <a:cubicBezTo>
                    <a:pt x="1209158" y="1877090"/>
                    <a:pt x="904776" y="1877090"/>
                    <a:pt x="600393" y="1879814"/>
                  </a:cubicBezTo>
                  <a:cubicBezTo>
                    <a:pt x="543321" y="1879814"/>
                    <a:pt x="554192" y="1849846"/>
                    <a:pt x="551475" y="1817154"/>
                  </a:cubicBezTo>
                  <a:cubicBezTo>
                    <a:pt x="548757" y="1776288"/>
                    <a:pt x="556910" y="1757218"/>
                    <a:pt x="603111" y="1757218"/>
                  </a:cubicBezTo>
                  <a:cubicBezTo>
                    <a:pt x="695513" y="1762667"/>
                    <a:pt x="692795" y="1759942"/>
                    <a:pt x="692795" y="1664589"/>
                  </a:cubicBezTo>
                  <a:cubicBezTo>
                    <a:pt x="692795" y="1313146"/>
                    <a:pt x="692795" y="958978"/>
                    <a:pt x="695513" y="607534"/>
                  </a:cubicBezTo>
                  <a:cubicBezTo>
                    <a:pt x="695513" y="555771"/>
                    <a:pt x="684642" y="536701"/>
                    <a:pt x="630288" y="525803"/>
                  </a:cubicBezTo>
                  <a:cubicBezTo>
                    <a:pt x="448202" y="487662"/>
                    <a:pt x="301446" y="389585"/>
                    <a:pt x="192738" y="239744"/>
                  </a:cubicBezTo>
                  <a:cubicBezTo>
                    <a:pt x="157408" y="187981"/>
                    <a:pt x="111207" y="160738"/>
                    <a:pt x="59571" y="136218"/>
                  </a:cubicBezTo>
                  <a:cubicBezTo>
                    <a:pt x="-16525" y="98077"/>
                    <a:pt x="-19243" y="68109"/>
                    <a:pt x="48700" y="5449"/>
                  </a:cubicBezTo>
                  <a:cubicBezTo>
                    <a:pt x="92183" y="-5449"/>
                    <a:pt x="113925" y="32692"/>
                    <a:pt x="141102" y="51763"/>
                  </a:cubicBezTo>
                  <a:cubicBezTo>
                    <a:pt x="241657" y="138943"/>
                    <a:pt x="361236" y="190706"/>
                    <a:pt x="486250" y="228847"/>
                  </a:cubicBezTo>
                  <a:cubicBezTo>
                    <a:pt x="584087" y="256090"/>
                    <a:pt x="684642" y="272437"/>
                    <a:pt x="787915" y="272437"/>
                  </a:cubicBezTo>
                  <a:cubicBezTo>
                    <a:pt x="2350593" y="269712"/>
                    <a:pt x="3913271" y="272437"/>
                    <a:pt x="5475949" y="269712"/>
                  </a:cubicBezTo>
                  <a:cubicBezTo>
                    <a:pt x="5704236" y="269712"/>
                    <a:pt x="5910781" y="201603"/>
                    <a:pt x="6098302" y="70833"/>
                  </a:cubicBezTo>
                  <a:cubicBezTo>
                    <a:pt x="6111891" y="59936"/>
                    <a:pt x="6122762" y="49038"/>
                    <a:pt x="6133633" y="38141"/>
                  </a:cubicBezTo>
                  <a:cubicBezTo>
                    <a:pt x="6152657" y="16346"/>
                    <a:pt x="6177116" y="2724"/>
                    <a:pt x="6207011" y="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3" name="任意多边形: 形状 42"/>
            <p:cNvSpPr/>
            <p:nvPr/>
          </p:nvSpPr>
          <p:spPr bwMode="auto">
            <a:xfrm>
              <a:off x="354807" y="578557"/>
              <a:ext cx="6163779" cy="1159551"/>
            </a:xfrm>
            <a:custGeom>
              <a:avLst/>
              <a:gdLst>
                <a:gd name="connsiteX0" fmla="*/ 4855064 w 6163779"/>
                <a:gd name="connsiteY0" fmla="*/ 365122 h 1159550"/>
                <a:gd name="connsiteX1" fmla="*/ 4819397 w 6163779"/>
                <a:gd name="connsiteY1" fmla="*/ 369586 h 1159550"/>
                <a:gd name="connsiteX2" fmla="*/ 3085643 w 6163779"/>
                <a:gd name="connsiteY2" fmla="*/ 369586 h 1159550"/>
                <a:gd name="connsiteX3" fmla="*/ 1351889 w 6163779"/>
                <a:gd name="connsiteY3" fmla="*/ 369586 h 1159550"/>
                <a:gd name="connsiteX4" fmla="*/ 1313844 w 6163779"/>
                <a:gd name="connsiteY4" fmla="*/ 369586 h 1159550"/>
                <a:gd name="connsiteX5" fmla="*/ 1286669 w 6163779"/>
                <a:gd name="connsiteY5" fmla="*/ 386072 h 1159550"/>
                <a:gd name="connsiteX6" fmla="*/ 1311126 w 6163779"/>
                <a:gd name="connsiteY6" fmla="*/ 402557 h 1159550"/>
                <a:gd name="connsiteX7" fmla="*/ 1512220 w 6163779"/>
                <a:gd name="connsiteY7" fmla="*/ 410800 h 1159550"/>
                <a:gd name="connsiteX8" fmla="*/ 4819397 w 6163779"/>
                <a:gd name="connsiteY8" fmla="*/ 402557 h 1159550"/>
                <a:gd name="connsiteX9" fmla="*/ 4876464 w 6163779"/>
                <a:gd name="connsiteY9" fmla="*/ 383324 h 1159550"/>
                <a:gd name="connsiteX10" fmla="*/ 4855064 w 6163779"/>
                <a:gd name="connsiteY10" fmla="*/ 365122 h 1159550"/>
                <a:gd name="connsiteX11" fmla="*/ 4730163 w 6163779"/>
                <a:gd name="connsiteY11" fmla="*/ 914 h 1159550"/>
                <a:gd name="connsiteX12" fmla="*/ 4771813 w 6163779"/>
                <a:gd name="connsiteY12" fmla="*/ 54865 h 1159550"/>
                <a:gd name="connsiteX13" fmla="*/ 4774530 w 6163779"/>
                <a:gd name="connsiteY13" fmla="*/ 95678 h 1159550"/>
                <a:gd name="connsiteX14" fmla="*/ 4807137 w 6163779"/>
                <a:gd name="connsiteY14" fmla="*/ 141933 h 1159550"/>
                <a:gd name="connsiteX15" fmla="*/ 4839744 w 6163779"/>
                <a:gd name="connsiteY15" fmla="*/ 106562 h 1159550"/>
                <a:gd name="connsiteX16" fmla="*/ 4888654 w 6163779"/>
                <a:gd name="connsiteY16" fmla="*/ 63027 h 1159550"/>
                <a:gd name="connsiteX17" fmla="*/ 4937565 w 6163779"/>
                <a:gd name="connsiteY17" fmla="*/ 133771 h 1159550"/>
                <a:gd name="connsiteX18" fmla="*/ 5081579 w 6163779"/>
                <a:gd name="connsiteY18" fmla="*/ 781345 h 1159550"/>
                <a:gd name="connsiteX19" fmla="*/ 5133206 w 6163779"/>
                <a:gd name="connsiteY19" fmla="*/ 816717 h 1159550"/>
                <a:gd name="connsiteX20" fmla="*/ 5521772 w 6163779"/>
                <a:gd name="connsiteY20" fmla="*/ 824879 h 1159550"/>
                <a:gd name="connsiteX21" fmla="*/ 5578834 w 6163779"/>
                <a:gd name="connsiteY21" fmla="*/ 884739 h 1159550"/>
                <a:gd name="connsiteX22" fmla="*/ 5633179 w 6163779"/>
                <a:gd name="connsiteY22" fmla="*/ 933715 h 1159550"/>
                <a:gd name="connsiteX23" fmla="*/ 5834255 w 6163779"/>
                <a:gd name="connsiteY23" fmla="*/ 903785 h 1159550"/>
                <a:gd name="connsiteX24" fmla="*/ 6114130 w 6163779"/>
                <a:gd name="connsiteY24" fmla="*/ 871135 h 1159550"/>
                <a:gd name="connsiteX25" fmla="*/ 6157606 w 6163779"/>
                <a:gd name="connsiteY25" fmla="*/ 909227 h 1159550"/>
                <a:gd name="connsiteX26" fmla="*/ 6097827 w 6163779"/>
                <a:gd name="connsiteY26" fmla="*/ 944599 h 1159550"/>
                <a:gd name="connsiteX27" fmla="*/ 5817951 w 6163779"/>
                <a:gd name="connsiteY27" fmla="*/ 1094248 h 1159550"/>
                <a:gd name="connsiteX28" fmla="*/ 5375041 w 6163779"/>
                <a:gd name="connsiteY28" fmla="*/ 1159550 h 1159550"/>
                <a:gd name="connsiteX29" fmla="*/ 747578 w 6163779"/>
                <a:gd name="connsiteY29" fmla="*/ 1156829 h 1159550"/>
                <a:gd name="connsiteX30" fmla="*/ 133481 w 6163779"/>
                <a:gd name="connsiteY30" fmla="*/ 1001738 h 1159550"/>
                <a:gd name="connsiteX31" fmla="*/ 79136 w 6163779"/>
                <a:gd name="connsiteY31" fmla="*/ 958203 h 1159550"/>
                <a:gd name="connsiteX32" fmla="*/ 336 w 6163779"/>
                <a:gd name="connsiteY32" fmla="*/ 914669 h 1159550"/>
                <a:gd name="connsiteX33" fmla="*/ 49247 w 6163779"/>
                <a:gd name="connsiteY33" fmla="*/ 871135 h 1159550"/>
                <a:gd name="connsiteX34" fmla="*/ 551936 w 6163779"/>
                <a:gd name="connsiteY34" fmla="*/ 933715 h 1159550"/>
                <a:gd name="connsiteX35" fmla="*/ 579109 w 6163779"/>
                <a:gd name="connsiteY35" fmla="*/ 898344 h 1159550"/>
                <a:gd name="connsiteX36" fmla="*/ 652474 w 6163779"/>
                <a:gd name="connsiteY36" fmla="*/ 824879 h 1159550"/>
                <a:gd name="connsiteX37" fmla="*/ 1019302 w 6163779"/>
                <a:gd name="connsiteY37" fmla="*/ 816717 h 1159550"/>
                <a:gd name="connsiteX38" fmla="*/ 1084516 w 6163779"/>
                <a:gd name="connsiteY38" fmla="*/ 773182 h 1159550"/>
                <a:gd name="connsiteX39" fmla="*/ 1220378 w 6163779"/>
                <a:gd name="connsiteY39" fmla="*/ 141933 h 1159550"/>
                <a:gd name="connsiteX40" fmla="*/ 1252985 w 6163779"/>
                <a:gd name="connsiteY40" fmla="*/ 71190 h 1159550"/>
                <a:gd name="connsiteX41" fmla="*/ 1315481 w 6163779"/>
                <a:gd name="connsiteY41" fmla="*/ 92957 h 1159550"/>
                <a:gd name="connsiteX42" fmla="*/ 1350806 w 6163779"/>
                <a:gd name="connsiteY42" fmla="*/ 136492 h 1159550"/>
                <a:gd name="connsiteX43" fmla="*/ 1394281 w 6163779"/>
                <a:gd name="connsiteY43" fmla="*/ 76632 h 1159550"/>
                <a:gd name="connsiteX44" fmla="*/ 1416019 w 6163779"/>
                <a:gd name="connsiteY44" fmla="*/ 14051 h 1159550"/>
                <a:gd name="connsiteX45" fmla="*/ 1505688 w 6163779"/>
                <a:gd name="connsiteY45" fmla="*/ 19493 h 1159550"/>
                <a:gd name="connsiteX46" fmla="*/ 1541013 w 6163779"/>
                <a:gd name="connsiteY46" fmla="*/ 112004 h 1159550"/>
                <a:gd name="connsiteX47" fmla="*/ 1521992 w 6163779"/>
                <a:gd name="connsiteY47" fmla="*/ 264374 h 1159550"/>
                <a:gd name="connsiteX48" fmla="*/ 1570902 w 6163779"/>
                <a:gd name="connsiteY48" fmla="*/ 297025 h 1159550"/>
                <a:gd name="connsiteX49" fmla="*/ 1663288 w 6163779"/>
                <a:gd name="connsiteY49" fmla="*/ 294304 h 1159550"/>
                <a:gd name="connsiteX50" fmla="*/ 4508241 w 6163779"/>
                <a:gd name="connsiteY50" fmla="*/ 294304 h 1159550"/>
                <a:gd name="connsiteX51" fmla="*/ 4568020 w 6163779"/>
                <a:gd name="connsiteY51" fmla="*/ 294304 h 1159550"/>
                <a:gd name="connsiteX52" fmla="*/ 4641385 w 6163779"/>
                <a:gd name="connsiteY52" fmla="*/ 160980 h 1159550"/>
                <a:gd name="connsiteX53" fmla="*/ 4703882 w 6163779"/>
                <a:gd name="connsiteY53" fmla="*/ 3168 h 1159550"/>
                <a:gd name="connsiteX54" fmla="*/ 4730163 w 6163779"/>
                <a:gd name="connsiteY54" fmla="*/ 914 h 115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163779" h="1159550">
                  <a:moveTo>
                    <a:pt x="4855064" y="365122"/>
                  </a:moveTo>
                  <a:cubicBezTo>
                    <a:pt x="4843175" y="365465"/>
                    <a:pt x="4828908" y="369586"/>
                    <a:pt x="4819397" y="369586"/>
                  </a:cubicBezTo>
                  <a:cubicBezTo>
                    <a:pt x="4240573" y="369586"/>
                    <a:pt x="3664466" y="369586"/>
                    <a:pt x="3085643" y="369586"/>
                  </a:cubicBezTo>
                  <a:cubicBezTo>
                    <a:pt x="2506819" y="369586"/>
                    <a:pt x="1930713" y="369586"/>
                    <a:pt x="1351889" y="369586"/>
                  </a:cubicBezTo>
                  <a:cubicBezTo>
                    <a:pt x="1341019" y="369586"/>
                    <a:pt x="1327431" y="366839"/>
                    <a:pt x="1313844" y="369586"/>
                  </a:cubicBezTo>
                  <a:cubicBezTo>
                    <a:pt x="1302974" y="369586"/>
                    <a:pt x="1286669" y="364091"/>
                    <a:pt x="1286669" y="386072"/>
                  </a:cubicBezTo>
                  <a:cubicBezTo>
                    <a:pt x="1286669" y="405305"/>
                    <a:pt x="1300257" y="402557"/>
                    <a:pt x="1311126" y="402557"/>
                  </a:cubicBezTo>
                  <a:cubicBezTo>
                    <a:pt x="1379064" y="399810"/>
                    <a:pt x="1444283" y="410800"/>
                    <a:pt x="1512220" y="410800"/>
                  </a:cubicBezTo>
                  <a:cubicBezTo>
                    <a:pt x="2615518" y="408053"/>
                    <a:pt x="3716099" y="424538"/>
                    <a:pt x="4819397" y="402557"/>
                  </a:cubicBezTo>
                  <a:cubicBezTo>
                    <a:pt x="4841136" y="402557"/>
                    <a:pt x="4879181" y="413548"/>
                    <a:pt x="4876464" y="383324"/>
                  </a:cubicBezTo>
                  <a:cubicBezTo>
                    <a:pt x="4876464" y="368213"/>
                    <a:pt x="4866953" y="364778"/>
                    <a:pt x="4855064" y="365122"/>
                  </a:cubicBezTo>
                  <a:close/>
                  <a:moveTo>
                    <a:pt x="4730163" y="914"/>
                  </a:moveTo>
                  <a:cubicBezTo>
                    <a:pt x="4752453" y="5888"/>
                    <a:pt x="4763662" y="30377"/>
                    <a:pt x="4771813" y="54865"/>
                  </a:cubicBezTo>
                  <a:cubicBezTo>
                    <a:pt x="4777248" y="65748"/>
                    <a:pt x="4774530" y="82074"/>
                    <a:pt x="4774530" y="95678"/>
                  </a:cubicBezTo>
                  <a:cubicBezTo>
                    <a:pt x="4771813" y="120166"/>
                    <a:pt x="4790834" y="136492"/>
                    <a:pt x="4807137" y="141933"/>
                  </a:cubicBezTo>
                  <a:cubicBezTo>
                    <a:pt x="4826158" y="147375"/>
                    <a:pt x="4831592" y="122887"/>
                    <a:pt x="4839744" y="106562"/>
                  </a:cubicBezTo>
                  <a:cubicBezTo>
                    <a:pt x="4850613" y="87515"/>
                    <a:pt x="4845179" y="49423"/>
                    <a:pt x="4888654" y="63027"/>
                  </a:cubicBezTo>
                  <a:cubicBezTo>
                    <a:pt x="4926696" y="76632"/>
                    <a:pt x="4937565" y="92957"/>
                    <a:pt x="4937565" y="133771"/>
                  </a:cubicBezTo>
                  <a:cubicBezTo>
                    <a:pt x="4942999" y="359605"/>
                    <a:pt x="4972889" y="579998"/>
                    <a:pt x="5081579" y="781345"/>
                  </a:cubicBezTo>
                  <a:cubicBezTo>
                    <a:pt x="5092448" y="805833"/>
                    <a:pt x="5106034" y="816717"/>
                    <a:pt x="5133206" y="816717"/>
                  </a:cubicBezTo>
                  <a:cubicBezTo>
                    <a:pt x="5263634" y="811275"/>
                    <a:pt x="5394061" y="822158"/>
                    <a:pt x="5521772" y="824879"/>
                  </a:cubicBezTo>
                  <a:cubicBezTo>
                    <a:pt x="5565248" y="827600"/>
                    <a:pt x="5586986" y="841205"/>
                    <a:pt x="5578834" y="884739"/>
                  </a:cubicBezTo>
                  <a:cubicBezTo>
                    <a:pt x="5570682" y="930994"/>
                    <a:pt x="5597855" y="950041"/>
                    <a:pt x="5633179" y="933715"/>
                  </a:cubicBezTo>
                  <a:cubicBezTo>
                    <a:pt x="5698392" y="906506"/>
                    <a:pt x="5769041" y="917390"/>
                    <a:pt x="5834255" y="903785"/>
                  </a:cubicBezTo>
                  <a:cubicBezTo>
                    <a:pt x="5926641" y="887460"/>
                    <a:pt x="6019027" y="882018"/>
                    <a:pt x="6114130" y="871135"/>
                  </a:cubicBezTo>
                  <a:cubicBezTo>
                    <a:pt x="6138586" y="868414"/>
                    <a:pt x="6179344" y="854809"/>
                    <a:pt x="6157606" y="909227"/>
                  </a:cubicBezTo>
                  <a:cubicBezTo>
                    <a:pt x="6144020" y="930994"/>
                    <a:pt x="6119565" y="933715"/>
                    <a:pt x="6097827" y="944599"/>
                  </a:cubicBezTo>
                  <a:cubicBezTo>
                    <a:pt x="6019027" y="1020784"/>
                    <a:pt x="5918489" y="1056156"/>
                    <a:pt x="5817951" y="1094248"/>
                  </a:cubicBezTo>
                  <a:cubicBezTo>
                    <a:pt x="5676655" y="1148666"/>
                    <a:pt x="5524489" y="1156829"/>
                    <a:pt x="5375041" y="1159550"/>
                  </a:cubicBezTo>
                  <a:cubicBezTo>
                    <a:pt x="3834364" y="1159550"/>
                    <a:pt x="2290971" y="1159550"/>
                    <a:pt x="747578" y="1156829"/>
                  </a:cubicBezTo>
                  <a:cubicBezTo>
                    <a:pt x="532916" y="1156829"/>
                    <a:pt x="323688" y="1116016"/>
                    <a:pt x="133481" y="1001738"/>
                  </a:cubicBezTo>
                  <a:cubicBezTo>
                    <a:pt x="114461" y="988133"/>
                    <a:pt x="95440" y="977250"/>
                    <a:pt x="79136" y="958203"/>
                  </a:cubicBezTo>
                  <a:cubicBezTo>
                    <a:pt x="49247" y="952762"/>
                    <a:pt x="32943" y="920111"/>
                    <a:pt x="336" y="914669"/>
                  </a:cubicBezTo>
                  <a:cubicBezTo>
                    <a:pt x="-2381" y="879297"/>
                    <a:pt x="11205" y="865693"/>
                    <a:pt x="49247" y="871135"/>
                  </a:cubicBezTo>
                  <a:cubicBezTo>
                    <a:pt x="217716" y="892902"/>
                    <a:pt x="386185" y="909227"/>
                    <a:pt x="551936" y="933715"/>
                  </a:cubicBezTo>
                  <a:cubicBezTo>
                    <a:pt x="589978" y="939157"/>
                    <a:pt x="579109" y="914669"/>
                    <a:pt x="579109" y="898344"/>
                  </a:cubicBezTo>
                  <a:cubicBezTo>
                    <a:pt x="581826" y="827600"/>
                    <a:pt x="581826" y="830321"/>
                    <a:pt x="652474" y="824879"/>
                  </a:cubicBezTo>
                  <a:cubicBezTo>
                    <a:pt x="774750" y="819438"/>
                    <a:pt x="897026" y="813996"/>
                    <a:pt x="1019302" y="816717"/>
                  </a:cubicBezTo>
                  <a:cubicBezTo>
                    <a:pt x="1051909" y="816717"/>
                    <a:pt x="1070930" y="803112"/>
                    <a:pt x="1084516" y="773182"/>
                  </a:cubicBezTo>
                  <a:cubicBezTo>
                    <a:pt x="1182337" y="571836"/>
                    <a:pt x="1223095" y="362326"/>
                    <a:pt x="1220378" y="141933"/>
                  </a:cubicBezTo>
                  <a:cubicBezTo>
                    <a:pt x="1220378" y="109283"/>
                    <a:pt x="1225812" y="87515"/>
                    <a:pt x="1252985" y="71190"/>
                  </a:cubicBezTo>
                  <a:cubicBezTo>
                    <a:pt x="1285592" y="49423"/>
                    <a:pt x="1304612" y="57586"/>
                    <a:pt x="1315481" y="92957"/>
                  </a:cubicBezTo>
                  <a:cubicBezTo>
                    <a:pt x="1320916" y="112004"/>
                    <a:pt x="1320916" y="141933"/>
                    <a:pt x="1350806" y="136492"/>
                  </a:cubicBezTo>
                  <a:cubicBezTo>
                    <a:pt x="1377978" y="133771"/>
                    <a:pt x="1391564" y="106562"/>
                    <a:pt x="1394281" y="76632"/>
                  </a:cubicBezTo>
                  <a:cubicBezTo>
                    <a:pt x="1396999" y="54865"/>
                    <a:pt x="1391564" y="30377"/>
                    <a:pt x="1416019" y="14051"/>
                  </a:cubicBezTo>
                  <a:cubicBezTo>
                    <a:pt x="1448626" y="-4995"/>
                    <a:pt x="1475799" y="-2274"/>
                    <a:pt x="1505688" y="19493"/>
                  </a:cubicBezTo>
                  <a:cubicBezTo>
                    <a:pt x="1532861" y="43981"/>
                    <a:pt x="1560033" y="68469"/>
                    <a:pt x="1541013" y="112004"/>
                  </a:cubicBezTo>
                  <a:cubicBezTo>
                    <a:pt x="1519275" y="160980"/>
                    <a:pt x="1497537" y="207235"/>
                    <a:pt x="1521992" y="264374"/>
                  </a:cubicBezTo>
                  <a:cubicBezTo>
                    <a:pt x="1535578" y="294304"/>
                    <a:pt x="1546447" y="297025"/>
                    <a:pt x="1570902" y="297025"/>
                  </a:cubicBezTo>
                  <a:cubicBezTo>
                    <a:pt x="1600792" y="297025"/>
                    <a:pt x="1633399" y="294304"/>
                    <a:pt x="1663288" y="294304"/>
                  </a:cubicBezTo>
                  <a:cubicBezTo>
                    <a:pt x="2611606" y="294304"/>
                    <a:pt x="3559923" y="294304"/>
                    <a:pt x="4508241" y="294304"/>
                  </a:cubicBezTo>
                  <a:cubicBezTo>
                    <a:pt x="4529979" y="294304"/>
                    <a:pt x="4548999" y="294304"/>
                    <a:pt x="4568020" y="294304"/>
                  </a:cubicBezTo>
                  <a:cubicBezTo>
                    <a:pt x="4641385" y="291583"/>
                    <a:pt x="4676710" y="226281"/>
                    <a:pt x="4641385" y="160980"/>
                  </a:cubicBezTo>
                  <a:cubicBezTo>
                    <a:pt x="4581606" y="57586"/>
                    <a:pt x="4622365" y="33097"/>
                    <a:pt x="4703882" y="3168"/>
                  </a:cubicBezTo>
                  <a:cubicBezTo>
                    <a:pt x="4714071" y="-234"/>
                    <a:pt x="4722733" y="-744"/>
                    <a:pt x="4730163" y="91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4" name="Freeform 8"/>
            <p:cNvSpPr/>
            <p:nvPr/>
          </p:nvSpPr>
          <p:spPr bwMode="auto">
            <a:xfrm>
              <a:off x="2111375" y="2219325"/>
              <a:ext cx="2657475" cy="1189037"/>
            </a:xfrm>
            <a:custGeom>
              <a:avLst/>
              <a:gdLst>
                <a:gd name="T0" fmla="*/ 7 w 978"/>
                <a:gd name="T1" fmla="*/ 59 h 437"/>
                <a:gd name="T2" fmla="*/ 60 w 978"/>
                <a:gd name="T3" fmla="*/ 23 h 437"/>
                <a:gd name="T4" fmla="*/ 73 w 978"/>
                <a:gd name="T5" fmla="*/ 2 h 437"/>
                <a:gd name="T6" fmla="*/ 148 w 978"/>
                <a:gd name="T7" fmla="*/ 5 h 437"/>
                <a:gd name="T8" fmla="*/ 190 w 978"/>
                <a:gd name="T9" fmla="*/ 33 h 437"/>
                <a:gd name="T10" fmla="*/ 210 w 978"/>
                <a:gd name="T11" fmla="*/ 82 h 437"/>
                <a:gd name="T12" fmla="*/ 260 w 978"/>
                <a:gd name="T13" fmla="*/ 84 h 437"/>
                <a:gd name="T14" fmla="*/ 273 w 978"/>
                <a:gd name="T15" fmla="*/ 41 h 437"/>
                <a:gd name="T16" fmla="*/ 315 w 978"/>
                <a:gd name="T17" fmla="*/ 24 h 437"/>
                <a:gd name="T18" fmla="*/ 691 w 978"/>
                <a:gd name="T19" fmla="*/ 37 h 437"/>
                <a:gd name="T20" fmla="*/ 714 w 978"/>
                <a:gd name="T21" fmla="*/ 71 h 437"/>
                <a:gd name="T22" fmla="*/ 763 w 978"/>
                <a:gd name="T23" fmla="*/ 86 h 437"/>
                <a:gd name="T24" fmla="*/ 777 w 978"/>
                <a:gd name="T25" fmla="*/ 41 h 437"/>
                <a:gd name="T26" fmla="*/ 814 w 978"/>
                <a:gd name="T27" fmla="*/ 25 h 437"/>
                <a:gd name="T28" fmla="*/ 849 w 978"/>
                <a:gd name="T29" fmla="*/ 2 h 437"/>
                <a:gd name="T30" fmla="*/ 911 w 978"/>
                <a:gd name="T31" fmla="*/ 16 h 437"/>
                <a:gd name="T32" fmla="*/ 948 w 978"/>
                <a:gd name="T33" fmla="*/ 39 h 437"/>
                <a:gd name="T34" fmla="*/ 969 w 978"/>
                <a:gd name="T35" fmla="*/ 72 h 437"/>
                <a:gd name="T36" fmla="*/ 947 w 978"/>
                <a:gd name="T37" fmla="*/ 430 h 437"/>
                <a:gd name="T38" fmla="*/ 903 w 978"/>
                <a:gd name="T39" fmla="*/ 218 h 437"/>
                <a:gd name="T40" fmla="*/ 784 w 978"/>
                <a:gd name="T41" fmla="*/ 189 h 437"/>
                <a:gd name="T42" fmla="*/ 764 w 978"/>
                <a:gd name="T43" fmla="*/ 409 h 437"/>
                <a:gd name="T44" fmla="*/ 688 w 978"/>
                <a:gd name="T45" fmla="*/ 430 h 437"/>
                <a:gd name="T46" fmla="*/ 669 w 978"/>
                <a:gd name="T47" fmla="*/ 95 h 437"/>
                <a:gd name="T48" fmla="*/ 574 w 978"/>
                <a:gd name="T49" fmla="*/ 46 h 437"/>
                <a:gd name="T50" fmla="*/ 331 w 978"/>
                <a:gd name="T51" fmla="*/ 59 h 437"/>
                <a:gd name="T52" fmla="*/ 306 w 978"/>
                <a:gd name="T53" fmla="*/ 89 h 437"/>
                <a:gd name="T54" fmla="*/ 283 w 978"/>
                <a:gd name="T55" fmla="*/ 430 h 437"/>
                <a:gd name="T56" fmla="*/ 211 w 978"/>
                <a:gd name="T57" fmla="*/ 415 h 437"/>
                <a:gd name="T58" fmla="*/ 186 w 978"/>
                <a:gd name="T59" fmla="*/ 189 h 437"/>
                <a:gd name="T60" fmla="*/ 75 w 978"/>
                <a:gd name="T61" fmla="*/ 206 h 437"/>
                <a:gd name="T62" fmla="*/ 58 w 978"/>
                <a:gd name="T63" fmla="*/ 430 h 437"/>
                <a:gd name="T64" fmla="*/ 7 w 978"/>
                <a:gd name="T65" fmla="*/ 37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8" h="437">
                  <a:moveTo>
                    <a:pt x="7" y="235"/>
                  </a:moveTo>
                  <a:cubicBezTo>
                    <a:pt x="7" y="176"/>
                    <a:pt x="7" y="117"/>
                    <a:pt x="7" y="59"/>
                  </a:cubicBezTo>
                  <a:cubicBezTo>
                    <a:pt x="7" y="50"/>
                    <a:pt x="12" y="46"/>
                    <a:pt x="18" y="40"/>
                  </a:cubicBezTo>
                  <a:cubicBezTo>
                    <a:pt x="31" y="27"/>
                    <a:pt x="46" y="27"/>
                    <a:pt x="60" y="23"/>
                  </a:cubicBezTo>
                  <a:cubicBezTo>
                    <a:pt x="61" y="23"/>
                    <a:pt x="61" y="22"/>
                    <a:pt x="62" y="21"/>
                  </a:cubicBezTo>
                  <a:cubicBezTo>
                    <a:pt x="67" y="16"/>
                    <a:pt x="60" y="2"/>
                    <a:pt x="73" y="2"/>
                  </a:cubicBezTo>
                  <a:cubicBezTo>
                    <a:pt x="97" y="1"/>
                    <a:pt x="120" y="2"/>
                    <a:pt x="143" y="2"/>
                  </a:cubicBezTo>
                  <a:cubicBezTo>
                    <a:pt x="145" y="2"/>
                    <a:pt x="148" y="4"/>
                    <a:pt x="148" y="5"/>
                  </a:cubicBezTo>
                  <a:cubicBezTo>
                    <a:pt x="149" y="30"/>
                    <a:pt x="167" y="24"/>
                    <a:pt x="182" y="24"/>
                  </a:cubicBezTo>
                  <a:cubicBezTo>
                    <a:pt x="187" y="25"/>
                    <a:pt x="188" y="29"/>
                    <a:pt x="190" y="33"/>
                  </a:cubicBezTo>
                  <a:cubicBezTo>
                    <a:pt x="191" y="35"/>
                    <a:pt x="191" y="40"/>
                    <a:pt x="192" y="40"/>
                  </a:cubicBezTo>
                  <a:cubicBezTo>
                    <a:pt x="226" y="41"/>
                    <a:pt x="208" y="67"/>
                    <a:pt x="210" y="82"/>
                  </a:cubicBezTo>
                  <a:cubicBezTo>
                    <a:pt x="212" y="93"/>
                    <a:pt x="215" y="101"/>
                    <a:pt x="227" y="97"/>
                  </a:cubicBezTo>
                  <a:cubicBezTo>
                    <a:pt x="238" y="93"/>
                    <a:pt x="259" y="111"/>
                    <a:pt x="260" y="84"/>
                  </a:cubicBezTo>
                  <a:cubicBezTo>
                    <a:pt x="261" y="74"/>
                    <a:pt x="261" y="65"/>
                    <a:pt x="260" y="56"/>
                  </a:cubicBezTo>
                  <a:cubicBezTo>
                    <a:pt x="260" y="46"/>
                    <a:pt x="262" y="40"/>
                    <a:pt x="273" y="41"/>
                  </a:cubicBezTo>
                  <a:cubicBezTo>
                    <a:pt x="276" y="42"/>
                    <a:pt x="282" y="40"/>
                    <a:pt x="282" y="40"/>
                  </a:cubicBezTo>
                  <a:cubicBezTo>
                    <a:pt x="283" y="14"/>
                    <a:pt x="305" y="23"/>
                    <a:pt x="315" y="24"/>
                  </a:cubicBezTo>
                  <a:cubicBezTo>
                    <a:pt x="435" y="26"/>
                    <a:pt x="555" y="23"/>
                    <a:pt x="675" y="24"/>
                  </a:cubicBezTo>
                  <a:cubicBezTo>
                    <a:pt x="683" y="25"/>
                    <a:pt x="693" y="23"/>
                    <a:pt x="691" y="37"/>
                  </a:cubicBezTo>
                  <a:cubicBezTo>
                    <a:pt x="691" y="38"/>
                    <a:pt x="693" y="41"/>
                    <a:pt x="694" y="41"/>
                  </a:cubicBezTo>
                  <a:cubicBezTo>
                    <a:pt x="721" y="37"/>
                    <a:pt x="714" y="57"/>
                    <a:pt x="714" y="71"/>
                  </a:cubicBezTo>
                  <a:cubicBezTo>
                    <a:pt x="714" y="95"/>
                    <a:pt x="734" y="107"/>
                    <a:pt x="757" y="97"/>
                  </a:cubicBezTo>
                  <a:cubicBezTo>
                    <a:pt x="762" y="95"/>
                    <a:pt x="763" y="91"/>
                    <a:pt x="763" y="86"/>
                  </a:cubicBezTo>
                  <a:cubicBezTo>
                    <a:pt x="763" y="76"/>
                    <a:pt x="763" y="67"/>
                    <a:pt x="763" y="58"/>
                  </a:cubicBezTo>
                  <a:cubicBezTo>
                    <a:pt x="762" y="47"/>
                    <a:pt x="763" y="39"/>
                    <a:pt x="777" y="41"/>
                  </a:cubicBezTo>
                  <a:cubicBezTo>
                    <a:pt x="780" y="42"/>
                    <a:pt x="786" y="40"/>
                    <a:pt x="786" y="39"/>
                  </a:cubicBezTo>
                  <a:cubicBezTo>
                    <a:pt x="785" y="16"/>
                    <a:pt x="803" y="27"/>
                    <a:pt x="814" y="25"/>
                  </a:cubicBezTo>
                  <a:cubicBezTo>
                    <a:pt x="819" y="24"/>
                    <a:pt x="823" y="24"/>
                    <a:pt x="824" y="18"/>
                  </a:cubicBezTo>
                  <a:cubicBezTo>
                    <a:pt x="826" y="2"/>
                    <a:pt x="838" y="2"/>
                    <a:pt x="849" y="2"/>
                  </a:cubicBezTo>
                  <a:cubicBezTo>
                    <a:pt x="864" y="2"/>
                    <a:pt x="879" y="2"/>
                    <a:pt x="893" y="2"/>
                  </a:cubicBezTo>
                  <a:cubicBezTo>
                    <a:pt x="904" y="1"/>
                    <a:pt x="914" y="0"/>
                    <a:pt x="911" y="16"/>
                  </a:cubicBezTo>
                  <a:cubicBezTo>
                    <a:pt x="909" y="27"/>
                    <a:pt x="918" y="25"/>
                    <a:pt x="925" y="26"/>
                  </a:cubicBezTo>
                  <a:cubicBezTo>
                    <a:pt x="934" y="27"/>
                    <a:pt x="949" y="19"/>
                    <a:pt x="948" y="39"/>
                  </a:cubicBezTo>
                  <a:cubicBezTo>
                    <a:pt x="948" y="40"/>
                    <a:pt x="949" y="41"/>
                    <a:pt x="950" y="41"/>
                  </a:cubicBezTo>
                  <a:cubicBezTo>
                    <a:pt x="978" y="38"/>
                    <a:pt x="969" y="60"/>
                    <a:pt x="969" y="72"/>
                  </a:cubicBezTo>
                  <a:cubicBezTo>
                    <a:pt x="969" y="184"/>
                    <a:pt x="969" y="296"/>
                    <a:pt x="970" y="408"/>
                  </a:cubicBezTo>
                  <a:cubicBezTo>
                    <a:pt x="970" y="426"/>
                    <a:pt x="965" y="431"/>
                    <a:pt x="947" y="430"/>
                  </a:cubicBezTo>
                  <a:cubicBezTo>
                    <a:pt x="903" y="429"/>
                    <a:pt x="903" y="430"/>
                    <a:pt x="903" y="386"/>
                  </a:cubicBezTo>
                  <a:cubicBezTo>
                    <a:pt x="903" y="330"/>
                    <a:pt x="903" y="274"/>
                    <a:pt x="903" y="218"/>
                  </a:cubicBezTo>
                  <a:cubicBezTo>
                    <a:pt x="903" y="190"/>
                    <a:pt x="903" y="190"/>
                    <a:pt x="876" y="190"/>
                  </a:cubicBezTo>
                  <a:cubicBezTo>
                    <a:pt x="846" y="190"/>
                    <a:pt x="815" y="191"/>
                    <a:pt x="784" y="189"/>
                  </a:cubicBezTo>
                  <a:cubicBezTo>
                    <a:pt x="767" y="188"/>
                    <a:pt x="763" y="196"/>
                    <a:pt x="763" y="211"/>
                  </a:cubicBezTo>
                  <a:cubicBezTo>
                    <a:pt x="763" y="277"/>
                    <a:pt x="762" y="343"/>
                    <a:pt x="764" y="409"/>
                  </a:cubicBezTo>
                  <a:cubicBezTo>
                    <a:pt x="764" y="428"/>
                    <a:pt x="758" y="431"/>
                    <a:pt x="741" y="430"/>
                  </a:cubicBezTo>
                  <a:cubicBezTo>
                    <a:pt x="724" y="428"/>
                    <a:pt x="705" y="428"/>
                    <a:pt x="688" y="430"/>
                  </a:cubicBezTo>
                  <a:cubicBezTo>
                    <a:pt x="672" y="431"/>
                    <a:pt x="669" y="425"/>
                    <a:pt x="669" y="411"/>
                  </a:cubicBezTo>
                  <a:cubicBezTo>
                    <a:pt x="669" y="305"/>
                    <a:pt x="669" y="200"/>
                    <a:pt x="669" y="95"/>
                  </a:cubicBezTo>
                  <a:cubicBezTo>
                    <a:pt x="669" y="79"/>
                    <a:pt x="675" y="59"/>
                    <a:pt x="647" y="61"/>
                  </a:cubicBezTo>
                  <a:cubicBezTo>
                    <a:pt x="627" y="35"/>
                    <a:pt x="599" y="47"/>
                    <a:pt x="574" y="46"/>
                  </a:cubicBezTo>
                  <a:cubicBezTo>
                    <a:pt x="501" y="45"/>
                    <a:pt x="428" y="46"/>
                    <a:pt x="354" y="46"/>
                  </a:cubicBezTo>
                  <a:cubicBezTo>
                    <a:pt x="345" y="46"/>
                    <a:pt x="331" y="41"/>
                    <a:pt x="331" y="59"/>
                  </a:cubicBezTo>
                  <a:cubicBezTo>
                    <a:pt x="331" y="60"/>
                    <a:pt x="328" y="62"/>
                    <a:pt x="326" y="61"/>
                  </a:cubicBezTo>
                  <a:cubicBezTo>
                    <a:pt x="302" y="58"/>
                    <a:pt x="306" y="75"/>
                    <a:pt x="306" y="89"/>
                  </a:cubicBezTo>
                  <a:cubicBezTo>
                    <a:pt x="306" y="195"/>
                    <a:pt x="305" y="301"/>
                    <a:pt x="306" y="407"/>
                  </a:cubicBezTo>
                  <a:cubicBezTo>
                    <a:pt x="307" y="427"/>
                    <a:pt x="301" y="431"/>
                    <a:pt x="283" y="430"/>
                  </a:cubicBezTo>
                  <a:cubicBezTo>
                    <a:pt x="264" y="428"/>
                    <a:pt x="244" y="429"/>
                    <a:pt x="225" y="430"/>
                  </a:cubicBezTo>
                  <a:cubicBezTo>
                    <a:pt x="213" y="430"/>
                    <a:pt x="211" y="426"/>
                    <a:pt x="211" y="415"/>
                  </a:cubicBezTo>
                  <a:cubicBezTo>
                    <a:pt x="211" y="349"/>
                    <a:pt x="211" y="282"/>
                    <a:pt x="211" y="215"/>
                  </a:cubicBezTo>
                  <a:cubicBezTo>
                    <a:pt x="212" y="196"/>
                    <a:pt x="208" y="188"/>
                    <a:pt x="186" y="189"/>
                  </a:cubicBezTo>
                  <a:cubicBezTo>
                    <a:pt x="155" y="191"/>
                    <a:pt x="124" y="190"/>
                    <a:pt x="92" y="189"/>
                  </a:cubicBezTo>
                  <a:cubicBezTo>
                    <a:pt x="79" y="189"/>
                    <a:pt x="75" y="192"/>
                    <a:pt x="75" y="206"/>
                  </a:cubicBezTo>
                  <a:cubicBezTo>
                    <a:pt x="76" y="275"/>
                    <a:pt x="75" y="344"/>
                    <a:pt x="75" y="412"/>
                  </a:cubicBezTo>
                  <a:cubicBezTo>
                    <a:pt x="76" y="426"/>
                    <a:pt x="73" y="431"/>
                    <a:pt x="58" y="430"/>
                  </a:cubicBezTo>
                  <a:cubicBezTo>
                    <a:pt x="42" y="428"/>
                    <a:pt x="20" y="437"/>
                    <a:pt x="10" y="427"/>
                  </a:cubicBezTo>
                  <a:cubicBezTo>
                    <a:pt x="0" y="417"/>
                    <a:pt x="7" y="395"/>
                    <a:pt x="7" y="379"/>
                  </a:cubicBezTo>
                  <a:cubicBezTo>
                    <a:pt x="7" y="331"/>
                    <a:pt x="7" y="283"/>
                    <a:pt x="7" y="23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5" name="Freeform 9"/>
            <p:cNvSpPr/>
            <p:nvPr/>
          </p:nvSpPr>
          <p:spPr bwMode="auto">
            <a:xfrm>
              <a:off x="2997200" y="1930400"/>
              <a:ext cx="877887" cy="304800"/>
            </a:xfrm>
            <a:custGeom>
              <a:avLst/>
              <a:gdLst>
                <a:gd name="T0" fmla="*/ 161 w 323"/>
                <a:gd name="T1" fmla="*/ 112 h 112"/>
                <a:gd name="T2" fmla="*/ 19 w 323"/>
                <a:gd name="T3" fmla="*/ 112 h 112"/>
                <a:gd name="T4" fmla="*/ 1 w 323"/>
                <a:gd name="T5" fmla="*/ 93 h 112"/>
                <a:gd name="T6" fmla="*/ 1 w 323"/>
                <a:gd name="T7" fmla="*/ 17 h 112"/>
                <a:gd name="T8" fmla="*/ 16 w 323"/>
                <a:gd name="T9" fmla="*/ 0 h 112"/>
                <a:gd name="T10" fmla="*/ 304 w 323"/>
                <a:gd name="T11" fmla="*/ 0 h 112"/>
                <a:gd name="T12" fmla="*/ 322 w 323"/>
                <a:gd name="T13" fmla="*/ 20 h 112"/>
                <a:gd name="T14" fmla="*/ 322 w 323"/>
                <a:gd name="T15" fmla="*/ 96 h 112"/>
                <a:gd name="T16" fmla="*/ 305 w 323"/>
                <a:gd name="T17" fmla="*/ 112 h 112"/>
                <a:gd name="T18" fmla="*/ 161 w 323"/>
                <a:gd name="T19"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3" h="112">
                  <a:moveTo>
                    <a:pt x="161" y="112"/>
                  </a:moveTo>
                  <a:cubicBezTo>
                    <a:pt x="114" y="112"/>
                    <a:pt x="66" y="111"/>
                    <a:pt x="19" y="112"/>
                  </a:cubicBezTo>
                  <a:cubicBezTo>
                    <a:pt x="4" y="112"/>
                    <a:pt x="0" y="107"/>
                    <a:pt x="1" y="93"/>
                  </a:cubicBezTo>
                  <a:cubicBezTo>
                    <a:pt x="2" y="68"/>
                    <a:pt x="2" y="42"/>
                    <a:pt x="1" y="17"/>
                  </a:cubicBezTo>
                  <a:cubicBezTo>
                    <a:pt x="1" y="5"/>
                    <a:pt x="3" y="0"/>
                    <a:pt x="16" y="0"/>
                  </a:cubicBezTo>
                  <a:cubicBezTo>
                    <a:pt x="112" y="1"/>
                    <a:pt x="208" y="1"/>
                    <a:pt x="304" y="0"/>
                  </a:cubicBezTo>
                  <a:cubicBezTo>
                    <a:pt x="319" y="0"/>
                    <a:pt x="323" y="5"/>
                    <a:pt x="322" y="20"/>
                  </a:cubicBezTo>
                  <a:cubicBezTo>
                    <a:pt x="321" y="45"/>
                    <a:pt x="321" y="71"/>
                    <a:pt x="322" y="96"/>
                  </a:cubicBezTo>
                  <a:cubicBezTo>
                    <a:pt x="323" y="110"/>
                    <a:pt x="317" y="112"/>
                    <a:pt x="305" y="112"/>
                  </a:cubicBezTo>
                  <a:cubicBezTo>
                    <a:pt x="257" y="111"/>
                    <a:pt x="209" y="112"/>
                    <a:pt x="161" y="11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64" name="组合 63"/>
          <p:cNvGrpSpPr>
            <a:grpSpLocks noChangeAspect="1"/>
          </p:cNvGrpSpPr>
          <p:nvPr/>
        </p:nvGrpSpPr>
        <p:grpSpPr>
          <a:xfrm>
            <a:off x="4064000" y="5718900"/>
            <a:ext cx="1653525" cy="720000"/>
            <a:chOff x="433708" y="2470619"/>
            <a:chExt cx="2866028" cy="1247965"/>
          </a:xfrm>
          <a:noFill/>
        </p:grpSpPr>
        <p:sp>
          <p:nvSpPr>
            <p:cNvPr id="65" name="任意多边形: 形状 64"/>
            <p:cNvSpPr/>
            <p:nvPr/>
          </p:nvSpPr>
          <p:spPr bwMode="auto">
            <a:xfrm>
              <a:off x="433708" y="2470619"/>
              <a:ext cx="2866028" cy="1247965"/>
            </a:xfrm>
            <a:custGeom>
              <a:avLst/>
              <a:gdLst>
                <a:gd name="connsiteX0" fmla="*/ 1805633 w 2866028"/>
                <a:gd name="connsiteY0" fmla="*/ 759832 h 1247965"/>
                <a:gd name="connsiteX1" fmla="*/ 1799970 w 2866028"/>
                <a:gd name="connsiteY1" fmla="*/ 807737 h 1247965"/>
                <a:gd name="connsiteX2" fmla="*/ 1805633 w 2866028"/>
                <a:gd name="connsiteY2" fmla="*/ 759832 h 1247965"/>
                <a:gd name="connsiteX3" fmla="*/ 1794070 w 2866028"/>
                <a:gd name="connsiteY3" fmla="*/ 704493 h 1247965"/>
                <a:gd name="connsiteX4" fmla="*/ 1788407 w 2866028"/>
                <a:gd name="connsiteY4" fmla="*/ 755702 h 1247965"/>
                <a:gd name="connsiteX5" fmla="*/ 1794070 w 2866028"/>
                <a:gd name="connsiteY5" fmla="*/ 704493 h 1247965"/>
                <a:gd name="connsiteX6" fmla="*/ 1772922 w 2866028"/>
                <a:gd name="connsiteY6" fmla="*/ 645025 h 1247965"/>
                <a:gd name="connsiteX7" fmla="*/ 1761740 w 2866028"/>
                <a:gd name="connsiteY7" fmla="*/ 765613 h 1247965"/>
                <a:gd name="connsiteX8" fmla="*/ 1779911 w 2866028"/>
                <a:gd name="connsiteY8" fmla="*/ 646444 h 1247965"/>
                <a:gd name="connsiteX9" fmla="*/ 1772922 w 2866028"/>
                <a:gd name="connsiteY9" fmla="*/ 645025 h 1247965"/>
                <a:gd name="connsiteX10" fmla="*/ 1746048 w 2866028"/>
                <a:gd name="connsiteY10" fmla="*/ 571281 h 1247965"/>
                <a:gd name="connsiteX11" fmla="*/ 1740541 w 2866028"/>
                <a:gd name="connsiteY11" fmla="*/ 584030 h 1247965"/>
                <a:gd name="connsiteX12" fmla="*/ 1746048 w 2866028"/>
                <a:gd name="connsiteY12" fmla="*/ 803606 h 1247965"/>
                <a:gd name="connsiteX13" fmla="*/ 1751554 w 2866028"/>
                <a:gd name="connsiteY13" fmla="*/ 785190 h 1247965"/>
                <a:gd name="connsiteX14" fmla="*/ 1755684 w 2866028"/>
                <a:gd name="connsiteY14" fmla="*/ 635029 h 1247965"/>
                <a:gd name="connsiteX15" fmla="*/ 1755684 w 2866028"/>
                <a:gd name="connsiteY15" fmla="*/ 584030 h 1247965"/>
                <a:gd name="connsiteX16" fmla="*/ 1746048 w 2866028"/>
                <a:gd name="connsiteY16" fmla="*/ 571281 h 1247965"/>
                <a:gd name="connsiteX17" fmla="*/ 1703683 w 2866028"/>
                <a:gd name="connsiteY17" fmla="*/ 482314 h 1247965"/>
                <a:gd name="connsiteX18" fmla="*/ 1717793 w 2866028"/>
                <a:gd name="connsiteY18" fmla="*/ 820951 h 1247965"/>
                <a:gd name="connsiteX19" fmla="*/ 1723437 w 2866028"/>
                <a:gd name="connsiteY19" fmla="*/ 802532 h 1247965"/>
                <a:gd name="connsiteX20" fmla="*/ 1724848 w 2866028"/>
                <a:gd name="connsiteY20" fmla="*/ 551742 h 1247965"/>
                <a:gd name="connsiteX21" fmla="*/ 1703683 w 2866028"/>
                <a:gd name="connsiteY21" fmla="*/ 482314 h 1247965"/>
                <a:gd name="connsiteX22" fmla="*/ 1918782 w 2866028"/>
                <a:gd name="connsiteY22" fmla="*/ 417065 h 1247965"/>
                <a:gd name="connsiteX23" fmla="*/ 1903296 w 2866028"/>
                <a:gd name="connsiteY23" fmla="*/ 466687 h 1247965"/>
                <a:gd name="connsiteX24" fmla="*/ 1883585 w 2866028"/>
                <a:gd name="connsiteY24" fmla="*/ 570184 h 1247965"/>
                <a:gd name="connsiteX25" fmla="*/ 1917374 w 2866028"/>
                <a:gd name="connsiteY25" fmla="*/ 764417 h 1247965"/>
                <a:gd name="connsiteX26" fmla="*/ 1928637 w 2866028"/>
                <a:gd name="connsiteY26" fmla="*/ 775759 h 1247965"/>
                <a:gd name="connsiteX27" fmla="*/ 1937084 w 2866028"/>
                <a:gd name="connsiteY27" fmla="*/ 761582 h 1247965"/>
                <a:gd name="connsiteX28" fmla="*/ 1932861 w 2866028"/>
                <a:gd name="connsiteY28" fmla="*/ 697782 h 1247965"/>
                <a:gd name="connsiteX29" fmla="*/ 1925821 w 2866028"/>
                <a:gd name="connsiteY29" fmla="*/ 434078 h 1247965"/>
                <a:gd name="connsiteX30" fmla="*/ 1918782 w 2866028"/>
                <a:gd name="connsiteY30" fmla="*/ 417065 h 1247965"/>
                <a:gd name="connsiteX31" fmla="*/ 1807373 w 2866028"/>
                <a:gd name="connsiteY31" fmla="*/ 281269 h 1247965"/>
                <a:gd name="connsiteX32" fmla="*/ 1798755 w 2866028"/>
                <a:gd name="connsiteY32" fmla="*/ 290855 h 1247965"/>
                <a:gd name="connsiteX33" fmla="*/ 1805790 w 2866028"/>
                <a:gd name="connsiteY33" fmla="*/ 347657 h 1247965"/>
                <a:gd name="connsiteX34" fmla="*/ 1815640 w 2866028"/>
                <a:gd name="connsiteY34" fmla="*/ 356177 h 1247965"/>
                <a:gd name="connsiteX35" fmla="*/ 1824083 w 2866028"/>
                <a:gd name="connsiteY35" fmla="*/ 343397 h 1247965"/>
                <a:gd name="connsiteX36" fmla="*/ 1828305 w 2866028"/>
                <a:gd name="connsiteY36" fmla="*/ 296535 h 1247965"/>
                <a:gd name="connsiteX37" fmla="*/ 1821269 w 2866028"/>
                <a:gd name="connsiteY37" fmla="*/ 282334 h 1247965"/>
                <a:gd name="connsiteX38" fmla="*/ 1807373 w 2866028"/>
                <a:gd name="connsiteY38" fmla="*/ 281269 h 1247965"/>
                <a:gd name="connsiteX39" fmla="*/ 1872090 w 2866028"/>
                <a:gd name="connsiteY39" fmla="*/ 272524 h 1247965"/>
                <a:gd name="connsiteX40" fmla="*/ 1843834 w 2866028"/>
                <a:gd name="connsiteY40" fmla="*/ 288076 h 1247965"/>
                <a:gd name="connsiteX41" fmla="*/ 1831119 w 2866028"/>
                <a:gd name="connsiteY41" fmla="*/ 394109 h 1247965"/>
                <a:gd name="connsiteX42" fmla="*/ 1831119 w 2866028"/>
                <a:gd name="connsiteY42" fmla="*/ 402591 h 1247965"/>
                <a:gd name="connsiteX43" fmla="*/ 1845247 w 2866028"/>
                <a:gd name="connsiteY43" fmla="*/ 429453 h 1247965"/>
                <a:gd name="connsiteX44" fmla="*/ 1857962 w 2866028"/>
                <a:gd name="connsiteY44" fmla="*/ 404005 h 1247965"/>
                <a:gd name="connsiteX45" fmla="*/ 1879154 w 2866028"/>
                <a:gd name="connsiteY45" fmla="*/ 295145 h 1247965"/>
                <a:gd name="connsiteX46" fmla="*/ 1872090 w 2866028"/>
                <a:gd name="connsiteY46" fmla="*/ 272524 h 1247965"/>
                <a:gd name="connsiteX47" fmla="*/ 1913163 w 2866028"/>
                <a:gd name="connsiteY47" fmla="*/ 266510 h 1247965"/>
                <a:gd name="connsiteX48" fmla="*/ 1894821 w 2866028"/>
                <a:gd name="connsiteY48" fmla="*/ 282115 h 1247965"/>
                <a:gd name="connsiteX49" fmla="*/ 1860957 w 2866028"/>
                <a:gd name="connsiteY49" fmla="*/ 462288 h 1247965"/>
                <a:gd name="connsiteX50" fmla="*/ 1862368 w 2866028"/>
                <a:gd name="connsiteY50" fmla="*/ 497755 h 1247965"/>
                <a:gd name="connsiteX51" fmla="*/ 1873656 w 2866028"/>
                <a:gd name="connsiteY51" fmla="*/ 504848 h 1247965"/>
                <a:gd name="connsiteX52" fmla="*/ 1880711 w 2866028"/>
                <a:gd name="connsiteY52" fmla="*/ 497755 h 1247965"/>
                <a:gd name="connsiteX53" fmla="*/ 1921629 w 2866028"/>
                <a:gd name="connsiteY53" fmla="*/ 309070 h 1247965"/>
                <a:gd name="connsiteX54" fmla="*/ 1921629 w 2866028"/>
                <a:gd name="connsiteY54" fmla="*/ 283534 h 1247965"/>
                <a:gd name="connsiteX55" fmla="*/ 1913163 w 2866028"/>
                <a:gd name="connsiteY55" fmla="*/ 266510 h 1247965"/>
                <a:gd name="connsiteX56" fmla="*/ 2056732 w 2866028"/>
                <a:gd name="connsiteY56" fmla="*/ 265 h 1247965"/>
                <a:gd name="connsiteX57" fmla="*/ 2108164 w 2866028"/>
                <a:gd name="connsiteY57" fmla="*/ 8596 h 1247965"/>
                <a:gd name="connsiteX58" fmla="*/ 2262282 w 2866028"/>
                <a:gd name="connsiteY58" fmla="*/ 133383 h 1247965"/>
                <a:gd name="connsiteX59" fmla="*/ 2586071 w 2866028"/>
                <a:gd name="connsiteY59" fmla="*/ 641043 h 1247965"/>
                <a:gd name="connsiteX60" fmla="*/ 2860372 w 2866028"/>
                <a:gd name="connsiteY60" fmla="*/ 1225276 h 1247965"/>
                <a:gd name="connsiteX61" fmla="*/ 2866028 w 2866028"/>
                <a:gd name="connsiteY61" fmla="*/ 1246547 h 1247965"/>
                <a:gd name="connsiteX62" fmla="*/ 2600210 w 2866028"/>
                <a:gd name="connsiteY62" fmla="*/ 1247965 h 1247965"/>
                <a:gd name="connsiteX63" fmla="*/ 2581829 w 2866028"/>
                <a:gd name="connsiteY63" fmla="*/ 1229531 h 1247965"/>
                <a:gd name="connsiteX64" fmla="*/ 2337220 w 2866028"/>
                <a:gd name="connsiteY64" fmla="*/ 641043 h 1247965"/>
                <a:gd name="connsiteX65" fmla="*/ 2142098 w 2866028"/>
                <a:gd name="connsiteY65" fmla="*/ 309221 h 1247965"/>
                <a:gd name="connsiteX66" fmla="*/ 2102508 w 2866028"/>
                <a:gd name="connsiteY66" fmla="*/ 272352 h 1247965"/>
                <a:gd name="connsiteX67" fmla="*/ 2061504 w 2866028"/>
                <a:gd name="connsiteY67" fmla="*/ 282278 h 1247965"/>
                <a:gd name="connsiteX68" fmla="*/ 2036054 w 2866028"/>
                <a:gd name="connsiteY68" fmla="*/ 394303 h 1247965"/>
                <a:gd name="connsiteX69" fmla="*/ 2010603 w 2866028"/>
                <a:gd name="connsiteY69" fmla="*/ 974283 h 1247965"/>
                <a:gd name="connsiteX70" fmla="*/ 1894661 w 2866028"/>
                <a:gd name="connsiteY70" fmla="*/ 935996 h 1247965"/>
                <a:gd name="connsiteX71" fmla="*/ 1848001 w 2866028"/>
                <a:gd name="connsiteY71" fmla="*/ 931742 h 1247965"/>
                <a:gd name="connsiteX72" fmla="*/ 1846412 w 2866028"/>
                <a:gd name="connsiteY72" fmla="*/ 926455 h 1247965"/>
                <a:gd name="connsiteX73" fmla="*/ 1840457 w 2866028"/>
                <a:gd name="connsiteY73" fmla="*/ 874642 h 1247965"/>
                <a:gd name="connsiteX74" fmla="*/ 1828091 w 2866028"/>
                <a:gd name="connsiteY74" fmla="*/ 823440 h 1247965"/>
                <a:gd name="connsiteX75" fmla="*/ 1822438 w 2866028"/>
                <a:gd name="connsiteY75" fmla="*/ 814935 h 1247965"/>
                <a:gd name="connsiteX76" fmla="*/ 1813958 w 2866028"/>
                <a:gd name="connsiteY76" fmla="*/ 819188 h 1247965"/>
                <a:gd name="connsiteX77" fmla="*/ 1795585 w 2866028"/>
                <a:gd name="connsiteY77" fmla="*/ 928324 h 1247965"/>
                <a:gd name="connsiteX78" fmla="*/ 1797436 w 2866028"/>
                <a:gd name="connsiteY78" fmla="*/ 928273 h 1247965"/>
                <a:gd name="connsiteX79" fmla="*/ 1797100 w 2866028"/>
                <a:gd name="connsiteY79" fmla="*/ 930324 h 1247965"/>
                <a:gd name="connsiteX80" fmla="*/ 1706609 w 2866028"/>
                <a:gd name="connsiteY80" fmla="*/ 927487 h 1247965"/>
                <a:gd name="connsiteX81" fmla="*/ 1691056 w 2866028"/>
                <a:gd name="connsiteY81" fmla="*/ 557378 h 1247965"/>
                <a:gd name="connsiteX82" fmla="*/ 1688228 w 2866028"/>
                <a:gd name="connsiteY82" fmla="*/ 496402 h 1247965"/>
                <a:gd name="connsiteX83" fmla="*/ 1377164 w 2866028"/>
                <a:gd name="connsiteY83" fmla="*/ 299294 h 1247965"/>
                <a:gd name="connsiteX84" fmla="*/ 1167903 w 2866028"/>
                <a:gd name="connsiteY84" fmla="*/ 449607 h 1247965"/>
                <a:gd name="connsiteX85" fmla="*/ 723930 w 2866028"/>
                <a:gd name="connsiteY85" fmla="*/ 943086 h 1247965"/>
                <a:gd name="connsiteX86" fmla="*/ 521739 w 2866028"/>
                <a:gd name="connsiteY86" fmla="*/ 1230949 h 1247965"/>
                <a:gd name="connsiteX87" fmla="*/ 496289 w 2866028"/>
                <a:gd name="connsiteY87" fmla="*/ 1247965 h 1247965"/>
                <a:gd name="connsiteX88" fmla="*/ 12726 w 2866028"/>
                <a:gd name="connsiteY88" fmla="*/ 1246547 h 1247965"/>
                <a:gd name="connsiteX89" fmla="*/ 0 w 2866028"/>
                <a:gd name="connsiteY89" fmla="*/ 1243711 h 1247965"/>
                <a:gd name="connsiteX90" fmla="*/ 100389 w 2866028"/>
                <a:gd name="connsiteY90" fmla="*/ 1114669 h 1247965"/>
                <a:gd name="connsiteX91" fmla="*/ 322376 w 2866028"/>
                <a:gd name="connsiteY91" fmla="*/ 846659 h 1247965"/>
                <a:gd name="connsiteX92" fmla="*/ 856839 w 2866028"/>
                <a:gd name="connsiteY92" fmla="*/ 312057 h 1247965"/>
                <a:gd name="connsiteX93" fmla="*/ 1173559 w 2866028"/>
                <a:gd name="connsiteY93" fmla="*/ 102186 h 1247965"/>
                <a:gd name="connsiteX94" fmla="*/ 1412512 w 2866028"/>
                <a:gd name="connsiteY94" fmla="*/ 44047 h 1247965"/>
                <a:gd name="connsiteX95" fmla="*/ 1675502 w 2866028"/>
                <a:gd name="connsiteY95" fmla="*/ 158908 h 1247965"/>
                <a:gd name="connsiteX96" fmla="*/ 1715092 w 2866028"/>
                <a:gd name="connsiteY96" fmla="*/ 202867 h 1247965"/>
                <a:gd name="connsiteX97" fmla="*/ 1741957 w 2866028"/>
                <a:gd name="connsiteY97" fmla="*/ 211376 h 1247965"/>
                <a:gd name="connsiteX98" fmla="*/ 1901731 w 2866028"/>
                <a:gd name="connsiteY98" fmla="*/ 190105 h 1247965"/>
                <a:gd name="connsiteX99" fmla="*/ 1927181 w 2866028"/>
                <a:gd name="connsiteY99" fmla="*/ 164580 h 1247965"/>
                <a:gd name="connsiteX100" fmla="*/ 2006361 w 2866028"/>
                <a:gd name="connsiteY100" fmla="*/ 18522 h 1247965"/>
                <a:gd name="connsiteX101" fmla="*/ 2056732 w 2866028"/>
                <a:gd name="connsiteY101" fmla="*/ 265 h 1247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866028" h="1247965">
                  <a:moveTo>
                    <a:pt x="1805633" y="759832"/>
                  </a:moveTo>
                  <a:cubicBezTo>
                    <a:pt x="1807049" y="776740"/>
                    <a:pt x="1791474" y="789421"/>
                    <a:pt x="1799970" y="807737"/>
                  </a:cubicBezTo>
                  <a:cubicBezTo>
                    <a:pt x="1807049" y="792238"/>
                    <a:pt x="1811297" y="776740"/>
                    <a:pt x="1805633" y="759832"/>
                  </a:cubicBezTo>
                  <a:close/>
                  <a:moveTo>
                    <a:pt x="1794070" y="704493"/>
                  </a:moveTo>
                  <a:cubicBezTo>
                    <a:pt x="1791239" y="721563"/>
                    <a:pt x="1779911" y="737210"/>
                    <a:pt x="1788407" y="755702"/>
                  </a:cubicBezTo>
                  <a:cubicBezTo>
                    <a:pt x="1796902" y="738632"/>
                    <a:pt x="1799734" y="721563"/>
                    <a:pt x="1794070" y="704493"/>
                  </a:cubicBezTo>
                  <a:close/>
                  <a:moveTo>
                    <a:pt x="1772922" y="645025"/>
                  </a:moveTo>
                  <a:cubicBezTo>
                    <a:pt x="1768729" y="686167"/>
                    <a:pt x="1765933" y="725890"/>
                    <a:pt x="1761740" y="765613"/>
                  </a:cubicBezTo>
                  <a:cubicBezTo>
                    <a:pt x="1777116" y="727309"/>
                    <a:pt x="1772922" y="686167"/>
                    <a:pt x="1779911" y="646444"/>
                  </a:cubicBezTo>
                  <a:cubicBezTo>
                    <a:pt x="1777116" y="646444"/>
                    <a:pt x="1775718" y="646444"/>
                    <a:pt x="1772922" y="645025"/>
                  </a:cubicBezTo>
                  <a:close/>
                  <a:moveTo>
                    <a:pt x="1746048" y="571281"/>
                  </a:moveTo>
                  <a:cubicBezTo>
                    <a:pt x="1737788" y="571281"/>
                    <a:pt x="1740541" y="579780"/>
                    <a:pt x="1740541" y="584030"/>
                  </a:cubicBezTo>
                  <a:cubicBezTo>
                    <a:pt x="1741918" y="656278"/>
                    <a:pt x="1743295" y="728525"/>
                    <a:pt x="1746048" y="803606"/>
                  </a:cubicBezTo>
                  <a:cubicBezTo>
                    <a:pt x="1752931" y="796523"/>
                    <a:pt x="1751554" y="790857"/>
                    <a:pt x="1751554" y="785190"/>
                  </a:cubicBezTo>
                  <a:cubicBezTo>
                    <a:pt x="1751554" y="735608"/>
                    <a:pt x="1750178" y="684610"/>
                    <a:pt x="1755684" y="635029"/>
                  </a:cubicBezTo>
                  <a:cubicBezTo>
                    <a:pt x="1758437" y="618029"/>
                    <a:pt x="1757061" y="601030"/>
                    <a:pt x="1755684" y="584030"/>
                  </a:cubicBezTo>
                  <a:cubicBezTo>
                    <a:pt x="1755684" y="578364"/>
                    <a:pt x="1754307" y="569864"/>
                    <a:pt x="1746048" y="571281"/>
                  </a:cubicBezTo>
                  <a:close/>
                  <a:moveTo>
                    <a:pt x="1703683" y="482314"/>
                  </a:moveTo>
                  <a:cubicBezTo>
                    <a:pt x="1702272" y="597082"/>
                    <a:pt x="1717793" y="707600"/>
                    <a:pt x="1717793" y="820951"/>
                  </a:cubicBezTo>
                  <a:cubicBezTo>
                    <a:pt x="1724848" y="813867"/>
                    <a:pt x="1723437" y="808199"/>
                    <a:pt x="1723437" y="802532"/>
                  </a:cubicBezTo>
                  <a:cubicBezTo>
                    <a:pt x="1724848" y="718935"/>
                    <a:pt x="1726259" y="635338"/>
                    <a:pt x="1724848" y="551742"/>
                  </a:cubicBezTo>
                  <a:cubicBezTo>
                    <a:pt x="1723437" y="530488"/>
                    <a:pt x="1736136" y="502151"/>
                    <a:pt x="1703683" y="482314"/>
                  </a:cubicBezTo>
                  <a:close/>
                  <a:moveTo>
                    <a:pt x="1918782" y="417065"/>
                  </a:moveTo>
                  <a:cubicBezTo>
                    <a:pt x="1906111" y="431243"/>
                    <a:pt x="1906111" y="449674"/>
                    <a:pt x="1903296" y="466687"/>
                  </a:cubicBezTo>
                  <a:cubicBezTo>
                    <a:pt x="1894848" y="500713"/>
                    <a:pt x="1876546" y="534740"/>
                    <a:pt x="1883585" y="570184"/>
                  </a:cubicBezTo>
                  <a:cubicBezTo>
                    <a:pt x="1894848" y="633983"/>
                    <a:pt x="1911743" y="697782"/>
                    <a:pt x="1917374" y="764417"/>
                  </a:cubicBezTo>
                  <a:cubicBezTo>
                    <a:pt x="1917374" y="771506"/>
                    <a:pt x="1920190" y="777177"/>
                    <a:pt x="1928637" y="775759"/>
                  </a:cubicBezTo>
                  <a:cubicBezTo>
                    <a:pt x="1938492" y="775759"/>
                    <a:pt x="1937084" y="768671"/>
                    <a:pt x="1937084" y="761582"/>
                  </a:cubicBezTo>
                  <a:cubicBezTo>
                    <a:pt x="1935676" y="740315"/>
                    <a:pt x="1932861" y="719049"/>
                    <a:pt x="1932861" y="697782"/>
                  </a:cubicBezTo>
                  <a:cubicBezTo>
                    <a:pt x="1930045" y="609881"/>
                    <a:pt x="1928637" y="521980"/>
                    <a:pt x="1925821" y="434078"/>
                  </a:cubicBezTo>
                  <a:cubicBezTo>
                    <a:pt x="1925821" y="428407"/>
                    <a:pt x="1928637" y="421318"/>
                    <a:pt x="1918782" y="417065"/>
                  </a:cubicBezTo>
                  <a:close/>
                  <a:moveTo>
                    <a:pt x="1807373" y="281269"/>
                  </a:moveTo>
                  <a:cubicBezTo>
                    <a:pt x="1802976" y="281624"/>
                    <a:pt x="1799458" y="283754"/>
                    <a:pt x="1798755" y="290855"/>
                  </a:cubicBezTo>
                  <a:cubicBezTo>
                    <a:pt x="1794533" y="310735"/>
                    <a:pt x="1793126" y="330616"/>
                    <a:pt x="1805790" y="347657"/>
                  </a:cubicBezTo>
                  <a:cubicBezTo>
                    <a:pt x="1808605" y="351917"/>
                    <a:pt x="1810012" y="357597"/>
                    <a:pt x="1815640" y="356177"/>
                  </a:cubicBezTo>
                  <a:cubicBezTo>
                    <a:pt x="1822676" y="356177"/>
                    <a:pt x="1822676" y="349077"/>
                    <a:pt x="1824083" y="343397"/>
                  </a:cubicBezTo>
                  <a:cubicBezTo>
                    <a:pt x="1825491" y="327776"/>
                    <a:pt x="1826898" y="312155"/>
                    <a:pt x="1828305" y="296535"/>
                  </a:cubicBezTo>
                  <a:cubicBezTo>
                    <a:pt x="1829712" y="289435"/>
                    <a:pt x="1831119" y="282334"/>
                    <a:pt x="1821269" y="282334"/>
                  </a:cubicBezTo>
                  <a:cubicBezTo>
                    <a:pt x="1817048" y="282334"/>
                    <a:pt x="1811771" y="280914"/>
                    <a:pt x="1807373" y="281269"/>
                  </a:cubicBezTo>
                  <a:close/>
                  <a:moveTo>
                    <a:pt x="1872090" y="272524"/>
                  </a:moveTo>
                  <a:cubicBezTo>
                    <a:pt x="1862200" y="272524"/>
                    <a:pt x="1846660" y="272524"/>
                    <a:pt x="1843834" y="288076"/>
                  </a:cubicBezTo>
                  <a:cubicBezTo>
                    <a:pt x="1839596" y="323420"/>
                    <a:pt x="1835357" y="358764"/>
                    <a:pt x="1831119" y="394109"/>
                  </a:cubicBezTo>
                  <a:cubicBezTo>
                    <a:pt x="1831119" y="396936"/>
                    <a:pt x="1831119" y="399764"/>
                    <a:pt x="1831119" y="402591"/>
                  </a:cubicBezTo>
                  <a:cubicBezTo>
                    <a:pt x="1832532" y="413902"/>
                    <a:pt x="1833945" y="429453"/>
                    <a:pt x="1845247" y="429453"/>
                  </a:cubicBezTo>
                  <a:cubicBezTo>
                    <a:pt x="1857962" y="429453"/>
                    <a:pt x="1856549" y="413902"/>
                    <a:pt x="1857962" y="404005"/>
                  </a:cubicBezTo>
                  <a:cubicBezTo>
                    <a:pt x="1865026" y="368661"/>
                    <a:pt x="1872090" y="331903"/>
                    <a:pt x="1879154" y="295145"/>
                  </a:cubicBezTo>
                  <a:cubicBezTo>
                    <a:pt x="1881980" y="286662"/>
                    <a:pt x="1884805" y="273938"/>
                    <a:pt x="1872090" y="272524"/>
                  </a:cubicBezTo>
                  <a:close/>
                  <a:moveTo>
                    <a:pt x="1913163" y="266510"/>
                  </a:moveTo>
                  <a:cubicBezTo>
                    <a:pt x="1901875" y="265091"/>
                    <a:pt x="1897643" y="270766"/>
                    <a:pt x="1894821" y="282115"/>
                  </a:cubicBezTo>
                  <a:cubicBezTo>
                    <a:pt x="1883533" y="341700"/>
                    <a:pt x="1872245" y="401285"/>
                    <a:pt x="1860957" y="462288"/>
                  </a:cubicBezTo>
                  <a:cubicBezTo>
                    <a:pt x="1858135" y="473637"/>
                    <a:pt x="1856724" y="486406"/>
                    <a:pt x="1862368" y="497755"/>
                  </a:cubicBezTo>
                  <a:cubicBezTo>
                    <a:pt x="1865190" y="502011"/>
                    <a:pt x="1868012" y="506267"/>
                    <a:pt x="1873656" y="504848"/>
                  </a:cubicBezTo>
                  <a:cubicBezTo>
                    <a:pt x="1876478" y="504848"/>
                    <a:pt x="1879300" y="500592"/>
                    <a:pt x="1880711" y="497755"/>
                  </a:cubicBezTo>
                  <a:cubicBezTo>
                    <a:pt x="1893410" y="433914"/>
                    <a:pt x="1915985" y="372911"/>
                    <a:pt x="1921629" y="309070"/>
                  </a:cubicBezTo>
                  <a:cubicBezTo>
                    <a:pt x="1921629" y="300558"/>
                    <a:pt x="1921629" y="292046"/>
                    <a:pt x="1921629" y="283534"/>
                  </a:cubicBezTo>
                  <a:cubicBezTo>
                    <a:pt x="1920218" y="276441"/>
                    <a:pt x="1924451" y="266510"/>
                    <a:pt x="1913163" y="266510"/>
                  </a:cubicBezTo>
                  <a:close/>
                  <a:moveTo>
                    <a:pt x="2056732" y="265"/>
                  </a:moveTo>
                  <a:cubicBezTo>
                    <a:pt x="2073523" y="-976"/>
                    <a:pt x="2090490" y="2214"/>
                    <a:pt x="2108164" y="8596"/>
                  </a:cubicBezTo>
                  <a:cubicBezTo>
                    <a:pt x="2171790" y="35538"/>
                    <a:pt x="2219864" y="82334"/>
                    <a:pt x="2262282" y="133383"/>
                  </a:cubicBezTo>
                  <a:cubicBezTo>
                    <a:pt x="2392363" y="287950"/>
                    <a:pt x="2491338" y="463787"/>
                    <a:pt x="2586071" y="641043"/>
                  </a:cubicBezTo>
                  <a:cubicBezTo>
                    <a:pt x="2687873" y="831061"/>
                    <a:pt x="2775537" y="1028168"/>
                    <a:pt x="2860372" y="1225276"/>
                  </a:cubicBezTo>
                  <a:cubicBezTo>
                    <a:pt x="2861786" y="1232367"/>
                    <a:pt x="2863200" y="1238039"/>
                    <a:pt x="2866028" y="1246547"/>
                  </a:cubicBezTo>
                  <a:cubicBezTo>
                    <a:pt x="2775537" y="1246547"/>
                    <a:pt x="2687873" y="1246547"/>
                    <a:pt x="2600210" y="1247965"/>
                  </a:cubicBezTo>
                  <a:cubicBezTo>
                    <a:pt x="2586071" y="1247965"/>
                    <a:pt x="2584657" y="1238039"/>
                    <a:pt x="2581829" y="1229531"/>
                  </a:cubicBezTo>
                  <a:cubicBezTo>
                    <a:pt x="2506891" y="1031005"/>
                    <a:pt x="2429125" y="832479"/>
                    <a:pt x="2337220" y="641043"/>
                  </a:cubicBezTo>
                  <a:cubicBezTo>
                    <a:pt x="2280663" y="524763"/>
                    <a:pt x="2224106" y="409902"/>
                    <a:pt x="2142098" y="309221"/>
                  </a:cubicBezTo>
                  <a:cubicBezTo>
                    <a:pt x="2130787" y="295040"/>
                    <a:pt x="2116647" y="283696"/>
                    <a:pt x="2102508" y="272352"/>
                  </a:cubicBezTo>
                  <a:cubicBezTo>
                    <a:pt x="2084127" y="255335"/>
                    <a:pt x="2071402" y="262425"/>
                    <a:pt x="2061504" y="282278"/>
                  </a:cubicBezTo>
                  <a:cubicBezTo>
                    <a:pt x="2044537" y="317729"/>
                    <a:pt x="2040295" y="356016"/>
                    <a:pt x="2036054" y="394303"/>
                  </a:cubicBezTo>
                  <a:cubicBezTo>
                    <a:pt x="2012017" y="587157"/>
                    <a:pt x="2012017" y="780011"/>
                    <a:pt x="2010603" y="974283"/>
                  </a:cubicBezTo>
                  <a:cubicBezTo>
                    <a:pt x="1979497" y="937414"/>
                    <a:pt x="1938493" y="935996"/>
                    <a:pt x="1894661" y="935996"/>
                  </a:cubicBezTo>
                  <a:cubicBezTo>
                    <a:pt x="1879108" y="935996"/>
                    <a:pt x="1863555" y="937414"/>
                    <a:pt x="1848001" y="931742"/>
                  </a:cubicBezTo>
                  <a:lnTo>
                    <a:pt x="1846412" y="926455"/>
                  </a:lnTo>
                  <a:lnTo>
                    <a:pt x="1840457" y="874642"/>
                  </a:lnTo>
                  <a:cubicBezTo>
                    <a:pt x="1836217" y="857456"/>
                    <a:pt x="1830917" y="840448"/>
                    <a:pt x="1828091" y="823440"/>
                  </a:cubicBezTo>
                  <a:cubicBezTo>
                    <a:pt x="1828091" y="820605"/>
                    <a:pt x="1825264" y="816353"/>
                    <a:pt x="1822438" y="814935"/>
                  </a:cubicBezTo>
                  <a:cubicBezTo>
                    <a:pt x="1819611" y="813518"/>
                    <a:pt x="1815371" y="814935"/>
                    <a:pt x="1813958" y="819188"/>
                  </a:cubicBezTo>
                  <a:cubicBezTo>
                    <a:pt x="1808305" y="856039"/>
                    <a:pt x="1785692" y="888638"/>
                    <a:pt x="1795585" y="928324"/>
                  </a:cubicBezTo>
                  <a:lnTo>
                    <a:pt x="1797436" y="928273"/>
                  </a:lnTo>
                  <a:lnTo>
                    <a:pt x="1797100" y="930324"/>
                  </a:lnTo>
                  <a:cubicBezTo>
                    <a:pt x="1767408" y="931742"/>
                    <a:pt x="1736301" y="934578"/>
                    <a:pt x="1706609" y="927487"/>
                  </a:cubicBezTo>
                  <a:cubicBezTo>
                    <a:pt x="1700953" y="804118"/>
                    <a:pt x="1696711" y="680748"/>
                    <a:pt x="1691056" y="557378"/>
                  </a:cubicBezTo>
                  <a:cubicBezTo>
                    <a:pt x="1691056" y="537526"/>
                    <a:pt x="1689642" y="516255"/>
                    <a:pt x="1688228" y="496402"/>
                  </a:cubicBezTo>
                  <a:cubicBezTo>
                    <a:pt x="1683986" y="331909"/>
                    <a:pt x="1528454" y="234064"/>
                    <a:pt x="1377164" y="299294"/>
                  </a:cubicBezTo>
                  <a:cubicBezTo>
                    <a:pt x="1296570" y="333327"/>
                    <a:pt x="1231530" y="391467"/>
                    <a:pt x="1167903" y="449607"/>
                  </a:cubicBezTo>
                  <a:cubicBezTo>
                    <a:pt x="1005302" y="601338"/>
                    <a:pt x="858253" y="765831"/>
                    <a:pt x="723930" y="943086"/>
                  </a:cubicBezTo>
                  <a:cubicBezTo>
                    <a:pt x="653234" y="1036677"/>
                    <a:pt x="583952" y="1131686"/>
                    <a:pt x="521739" y="1230949"/>
                  </a:cubicBezTo>
                  <a:cubicBezTo>
                    <a:pt x="516084" y="1240875"/>
                    <a:pt x="510428" y="1247965"/>
                    <a:pt x="496289" y="1247965"/>
                  </a:cubicBezTo>
                  <a:cubicBezTo>
                    <a:pt x="335101" y="1246547"/>
                    <a:pt x="173913" y="1247965"/>
                    <a:pt x="12726" y="1246547"/>
                  </a:cubicBezTo>
                  <a:cubicBezTo>
                    <a:pt x="9898" y="1246547"/>
                    <a:pt x="7070" y="1246547"/>
                    <a:pt x="0" y="1243711"/>
                  </a:cubicBezTo>
                  <a:cubicBezTo>
                    <a:pt x="35349" y="1199752"/>
                    <a:pt x="67869" y="1157210"/>
                    <a:pt x="100389" y="1114669"/>
                  </a:cubicBezTo>
                  <a:cubicBezTo>
                    <a:pt x="172499" y="1023914"/>
                    <a:pt x="246024" y="934578"/>
                    <a:pt x="322376" y="846659"/>
                  </a:cubicBezTo>
                  <a:cubicBezTo>
                    <a:pt x="487805" y="655223"/>
                    <a:pt x="661718" y="472296"/>
                    <a:pt x="856839" y="312057"/>
                  </a:cubicBezTo>
                  <a:cubicBezTo>
                    <a:pt x="955814" y="229810"/>
                    <a:pt x="1059031" y="156072"/>
                    <a:pt x="1173559" y="102186"/>
                  </a:cubicBezTo>
                  <a:cubicBezTo>
                    <a:pt x="1249911" y="66735"/>
                    <a:pt x="1327677" y="42629"/>
                    <a:pt x="1412512" y="44047"/>
                  </a:cubicBezTo>
                  <a:cubicBezTo>
                    <a:pt x="1515729" y="45465"/>
                    <a:pt x="1603392" y="83752"/>
                    <a:pt x="1675502" y="158908"/>
                  </a:cubicBezTo>
                  <a:cubicBezTo>
                    <a:pt x="1689642" y="173089"/>
                    <a:pt x="1703781" y="187269"/>
                    <a:pt x="1715092" y="202867"/>
                  </a:cubicBezTo>
                  <a:cubicBezTo>
                    <a:pt x="1723576" y="212794"/>
                    <a:pt x="1732060" y="212794"/>
                    <a:pt x="1741957" y="211376"/>
                  </a:cubicBezTo>
                  <a:cubicBezTo>
                    <a:pt x="1795686" y="204285"/>
                    <a:pt x="1848001" y="195777"/>
                    <a:pt x="1901731" y="190105"/>
                  </a:cubicBezTo>
                  <a:cubicBezTo>
                    <a:pt x="1917284" y="187269"/>
                    <a:pt x="1922940" y="183015"/>
                    <a:pt x="1927181" y="164580"/>
                  </a:cubicBezTo>
                  <a:cubicBezTo>
                    <a:pt x="1939907" y="109277"/>
                    <a:pt x="1955460" y="53973"/>
                    <a:pt x="2006361" y="18522"/>
                  </a:cubicBezTo>
                  <a:cubicBezTo>
                    <a:pt x="2023328" y="7178"/>
                    <a:pt x="2039942" y="1505"/>
                    <a:pt x="2056732" y="26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66" name="Freeform 49"/>
            <p:cNvSpPr/>
            <p:nvPr/>
          </p:nvSpPr>
          <p:spPr bwMode="auto">
            <a:xfrm>
              <a:off x="1619765" y="3388205"/>
              <a:ext cx="854027" cy="279995"/>
            </a:xfrm>
            <a:custGeom>
              <a:avLst/>
              <a:gdLst>
                <a:gd name="T0" fmla="*/ 368 w 604"/>
                <a:gd name="T1" fmla="*/ 7 h 198"/>
                <a:gd name="T2" fmla="*/ 431 w 604"/>
                <a:gd name="T3" fmla="*/ 8 h 198"/>
                <a:gd name="T4" fmla="*/ 467 w 604"/>
                <a:gd name="T5" fmla="*/ 7 h 198"/>
                <a:gd name="T6" fmla="*/ 548 w 604"/>
                <a:gd name="T7" fmla="*/ 11 h 198"/>
                <a:gd name="T8" fmla="*/ 583 w 604"/>
                <a:gd name="T9" fmla="*/ 40 h 198"/>
                <a:gd name="T10" fmla="*/ 526 w 604"/>
                <a:gd name="T11" fmla="*/ 132 h 198"/>
                <a:gd name="T12" fmla="*/ 298 w 604"/>
                <a:gd name="T13" fmla="*/ 163 h 198"/>
                <a:gd name="T14" fmla="*/ 127 w 604"/>
                <a:gd name="T15" fmla="*/ 185 h 198"/>
                <a:gd name="T16" fmla="*/ 66 w 604"/>
                <a:gd name="T17" fmla="*/ 194 h 198"/>
                <a:gd name="T18" fmla="*/ 3 w 604"/>
                <a:gd name="T19" fmla="*/ 144 h 198"/>
                <a:gd name="T20" fmla="*/ 4 w 604"/>
                <a:gd name="T21" fmla="*/ 49 h 198"/>
                <a:gd name="T22" fmla="*/ 59 w 604"/>
                <a:gd name="T23" fmla="*/ 3 h 198"/>
                <a:gd name="T24" fmla="*/ 368 w 604"/>
                <a:gd name="T25" fmla="*/ 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4" h="198">
                  <a:moveTo>
                    <a:pt x="368" y="7"/>
                  </a:moveTo>
                  <a:cubicBezTo>
                    <a:pt x="389" y="3"/>
                    <a:pt x="410" y="2"/>
                    <a:pt x="431" y="8"/>
                  </a:cubicBezTo>
                  <a:cubicBezTo>
                    <a:pt x="443" y="0"/>
                    <a:pt x="455" y="0"/>
                    <a:pt x="467" y="7"/>
                  </a:cubicBezTo>
                  <a:cubicBezTo>
                    <a:pt x="494" y="8"/>
                    <a:pt x="521" y="7"/>
                    <a:pt x="548" y="11"/>
                  </a:cubicBezTo>
                  <a:cubicBezTo>
                    <a:pt x="566" y="14"/>
                    <a:pt x="578" y="22"/>
                    <a:pt x="583" y="40"/>
                  </a:cubicBezTo>
                  <a:cubicBezTo>
                    <a:pt x="604" y="84"/>
                    <a:pt x="576" y="126"/>
                    <a:pt x="526" y="132"/>
                  </a:cubicBezTo>
                  <a:cubicBezTo>
                    <a:pt x="450" y="140"/>
                    <a:pt x="374" y="151"/>
                    <a:pt x="298" y="163"/>
                  </a:cubicBezTo>
                  <a:cubicBezTo>
                    <a:pt x="241" y="172"/>
                    <a:pt x="184" y="177"/>
                    <a:pt x="127" y="185"/>
                  </a:cubicBezTo>
                  <a:cubicBezTo>
                    <a:pt x="107" y="188"/>
                    <a:pt x="87" y="192"/>
                    <a:pt x="66" y="194"/>
                  </a:cubicBezTo>
                  <a:cubicBezTo>
                    <a:pt x="24" y="198"/>
                    <a:pt x="7" y="183"/>
                    <a:pt x="3" y="144"/>
                  </a:cubicBezTo>
                  <a:cubicBezTo>
                    <a:pt x="0" y="112"/>
                    <a:pt x="1" y="81"/>
                    <a:pt x="4" y="49"/>
                  </a:cubicBezTo>
                  <a:cubicBezTo>
                    <a:pt x="8" y="11"/>
                    <a:pt x="27" y="2"/>
                    <a:pt x="59" y="3"/>
                  </a:cubicBezTo>
                  <a:cubicBezTo>
                    <a:pt x="162" y="5"/>
                    <a:pt x="265" y="6"/>
                    <a:pt x="368" y="7"/>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22497984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a:t>填报入口（申请人专用</a:t>
            </a:r>
            <a:r>
              <a:rPr lang="zh-CN" altLang="en-US" dirty="0" smtClean="0"/>
              <a:t>）</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3" name="图片 2"/>
          <p:cNvPicPr>
            <a:picLocks noChangeAspect="1"/>
          </p:cNvPicPr>
          <p:nvPr/>
        </p:nvPicPr>
        <p:blipFill>
          <a:blip r:embed="rId2"/>
          <a:stretch>
            <a:fillRect/>
          </a:stretch>
        </p:blipFill>
        <p:spPr>
          <a:xfrm>
            <a:off x="361527" y="769271"/>
            <a:ext cx="10978826" cy="5365592"/>
          </a:xfrm>
          <a:prstGeom prst="rect">
            <a:avLst/>
          </a:prstGeom>
        </p:spPr>
      </p:pic>
    </p:spTree>
    <p:extLst>
      <p:ext uri="{BB962C8B-B14F-4D97-AF65-F5344CB8AC3E}">
        <p14:creationId xmlns:p14="http://schemas.microsoft.com/office/powerpoint/2010/main" val="2549773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填报信息浏览</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8" name="图片 7"/>
          <p:cNvPicPr>
            <a:picLocks noChangeAspect="1"/>
          </p:cNvPicPr>
          <p:nvPr/>
        </p:nvPicPr>
        <p:blipFill>
          <a:blip r:embed="rId2"/>
          <a:stretch>
            <a:fillRect/>
          </a:stretch>
        </p:blipFill>
        <p:spPr>
          <a:xfrm>
            <a:off x="535710" y="763033"/>
            <a:ext cx="10889672" cy="5450508"/>
          </a:xfrm>
          <a:prstGeom prst="rect">
            <a:avLst/>
          </a:prstGeom>
        </p:spPr>
      </p:pic>
    </p:spTree>
    <p:extLst>
      <p:ext uri="{BB962C8B-B14F-4D97-AF65-F5344CB8AC3E}">
        <p14:creationId xmlns:p14="http://schemas.microsoft.com/office/powerpoint/2010/main" val="1101318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教书育人成效信息填报方法</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3" name="图片 2"/>
          <p:cNvPicPr>
            <a:picLocks noChangeAspect="1"/>
          </p:cNvPicPr>
          <p:nvPr/>
        </p:nvPicPr>
        <p:blipFill>
          <a:blip r:embed="rId2"/>
          <a:stretch>
            <a:fillRect/>
          </a:stretch>
        </p:blipFill>
        <p:spPr>
          <a:xfrm>
            <a:off x="1141336" y="743368"/>
            <a:ext cx="10198519" cy="5431347"/>
          </a:xfrm>
          <a:prstGeom prst="rect">
            <a:avLst/>
          </a:prstGeom>
        </p:spPr>
      </p:pic>
    </p:spTree>
    <p:extLst>
      <p:ext uri="{BB962C8B-B14F-4D97-AF65-F5344CB8AC3E}">
        <p14:creationId xmlns:p14="http://schemas.microsoft.com/office/powerpoint/2010/main" val="3091493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a:t>支撑</a:t>
            </a:r>
            <a:r>
              <a:rPr lang="zh-CN" altLang="en-US" dirty="0" smtClean="0"/>
              <a:t>材料填报逻辑说明</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2" name="图片 1"/>
          <p:cNvPicPr>
            <a:picLocks noChangeAspect="1"/>
          </p:cNvPicPr>
          <p:nvPr/>
        </p:nvPicPr>
        <p:blipFill>
          <a:blip r:embed="rId2"/>
          <a:stretch>
            <a:fillRect/>
          </a:stretch>
        </p:blipFill>
        <p:spPr>
          <a:xfrm>
            <a:off x="1301688" y="795672"/>
            <a:ext cx="9290103" cy="5308630"/>
          </a:xfrm>
          <a:prstGeom prst="rect">
            <a:avLst/>
          </a:prstGeom>
        </p:spPr>
      </p:pic>
    </p:spTree>
    <p:extLst>
      <p:ext uri="{BB962C8B-B14F-4D97-AF65-F5344CB8AC3E}">
        <p14:creationId xmlns:p14="http://schemas.microsoft.com/office/powerpoint/2010/main" val="1346375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论文数据操作方式</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1467941" y="738126"/>
            <a:ext cx="9486752" cy="5472250"/>
          </a:xfrm>
          <a:prstGeom prst="rect">
            <a:avLst/>
          </a:prstGeom>
        </p:spPr>
      </p:pic>
    </p:spTree>
    <p:extLst>
      <p:ext uri="{BB962C8B-B14F-4D97-AF65-F5344CB8AC3E}">
        <p14:creationId xmlns:p14="http://schemas.microsoft.com/office/powerpoint/2010/main" val="33369697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a:t>科研项目</a:t>
            </a:r>
            <a:r>
              <a:rPr lang="zh-CN" altLang="en-US" dirty="0" smtClean="0"/>
              <a:t>数据操作方式</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3" name="图片 2"/>
          <p:cNvPicPr>
            <a:picLocks noChangeAspect="1"/>
          </p:cNvPicPr>
          <p:nvPr/>
        </p:nvPicPr>
        <p:blipFill>
          <a:blip r:embed="rId2"/>
          <a:stretch>
            <a:fillRect/>
          </a:stretch>
        </p:blipFill>
        <p:spPr>
          <a:xfrm>
            <a:off x="1362769" y="712680"/>
            <a:ext cx="9863607" cy="5655684"/>
          </a:xfrm>
          <a:prstGeom prst="rect">
            <a:avLst/>
          </a:prstGeom>
        </p:spPr>
      </p:pic>
    </p:spTree>
    <p:extLst>
      <p:ext uri="{BB962C8B-B14F-4D97-AF65-F5344CB8AC3E}">
        <p14:creationId xmlns:p14="http://schemas.microsoft.com/office/powerpoint/2010/main" val="1243644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科研代表性成果操作方式</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2" name="图片 1"/>
          <p:cNvPicPr>
            <a:picLocks noChangeAspect="1"/>
          </p:cNvPicPr>
          <p:nvPr/>
        </p:nvPicPr>
        <p:blipFill>
          <a:blip r:embed="rId2"/>
          <a:stretch>
            <a:fillRect/>
          </a:stretch>
        </p:blipFill>
        <p:spPr>
          <a:xfrm>
            <a:off x="1477362" y="818820"/>
            <a:ext cx="9250995" cy="5313109"/>
          </a:xfrm>
          <a:prstGeom prst="rect">
            <a:avLst/>
          </a:prstGeom>
        </p:spPr>
      </p:pic>
    </p:spTree>
    <p:extLst>
      <p:ext uri="{BB962C8B-B14F-4D97-AF65-F5344CB8AC3E}">
        <p14:creationId xmlns:p14="http://schemas.microsoft.com/office/powerpoint/2010/main" val="3455975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科研代表性成果操作方式</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3" name="图片 2"/>
          <p:cNvPicPr>
            <a:picLocks noChangeAspect="1"/>
          </p:cNvPicPr>
          <p:nvPr/>
        </p:nvPicPr>
        <p:blipFill>
          <a:blip r:embed="rId2"/>
          <a:stretch>
            <a:fillRect/>
          </a:stretch>
        </p:blipFill>
        <p:spPr>
          <a:xfrm>
            <a:off x="1075351" y="767423"/>
            <a:ext cx="9547657" cy="5476951"/>
          </a:xfrm>
          <a:prstGeom prst="rect">
            <a:avLst/>
          </a:prstGeom>
        </p:spPr>
      </p:pic>
    </p:spTree>
    <p:extLst>
      <p:ext uri="{BB962C8B-B14F-4D97-AF65-F5344CB8AC3E}">
        <p14:creationId xmlns:p14="http://schemas.microsoft.com/office/powerpoint/2010/main" val="3637658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p:cNvSpPr/>
          <p:nvPr/>
        </p:nvSpPr>
        <p:spPr>
          <a:xfrm>
            <a:off x="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4962525" y="-25400"/>
            <a:ext cx="2266950" cy="890247"/>
          </a:xfrm>
          <a:prstGeom prst="rect">
            <a:avLst/>
          </a:prstGeom>
          <a:effectLst>
            <a:outerShdw blurRad="50800" dist="38100" dir="2700000" algn="tl" rotWithShape="0">
              <a:prstClr val="black">
                <a:alpha val="40000"/>
              </a:prstClr>
            </a:outerShdw>
          </a:effectLst>
        </p:spPr>
      </p:pic>
      <p:sp>
        <p:nvSpPr>
          <p:cNvPr id="19" name="文本框 18"/>
          <p:cNvSpPr txBox="1"/>
          <p:nvPr/>
        </p:nvSpPr>
        <p:spPr>
          <a:xfrm>
            <a:off x="3175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01</a:t>
            </a:r>
            <a:endParaRPr lang="zh-CN" altLang="en-US" sz="7200" b="1" dirty="0">
              <a:solidFill>
                <a:schemeClr val="bg2">
                  <a:lumMod val="50000"/>
                </a:schemeClr>
              </a:solidFill>
            </a:endParaRPr>
          </a:p>
        </p:txBody>
      </p:sp>
      <p:sp>
        <p:nvSpPr>
          <p:cNvPr id="20" name="文本框 19"/>
          <p:cNvSpPr txBox="1"/>
          <p:nvPr/>
        </p:nvSpPr>
        <p:spPr>
          <a:xfrm>
            <a:off x="33909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02</a:t>
            </a:r>
            <a:endParaRPr lang="zh-CN" altLang="en-US" sz="7200" b="1" dirty="0">
              <a:solidFill>
                <a:schemeClr val="bg2">
                  <a:lumMod val="50000"/>
                </a:schemeClr>
              </a:solidFill>
            </a:endParaRPr>
          </a:p>
        </p:txBody>
      </p:sp>
      <p:sp>
        <p:nvSpPr>
          <p:cNvPr id="21" name="文本框 20"/>
          <p:cNvSpPr txBox="1"/>
          <p:nvPr/>
        </p:nvSpPr>
        <p:spPr>
          <a:xfrm>
            <a:off x="64262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03</a:t>
            </a:r>
            <a:endParaRPr lang="zh-CN" altLang="en-US" sz="7200" b="1" dirty="0">
              <a:solidFill>
                <a:schemeClr val="bg2">
                  <a:lumMod val="50000"/>
                </a:schemeClr>
              </a:solidFill>
            </a:endParaRPr>
          </a:p>
        </p:txBody>
      </p:sp>
      <p:sp>
        <p:nvSpPr>
          <p:cNvPr id="22" name="文本框 21"/>
          <p:cNvSpPr txBox="1"/>
          <p:nvPr/>
        </p:nvSpPr>
        <p:spPr>
          <a:xfrm>
            <a:off x="9480550" y="1422400"/>
            <a:ext cx="1228725" cy="1200329"/>
          </a:xfrm>
          <a:prstGeom prst="rect">
            <a:avLst/>
          </a:prstGeom>
          <a:noFill/>
        </p:spPr>
        <p:txBody>
          <a:bodyPr wrap="square" rtlCol="0">
            <a:spAutoFit/>
          </a:bodyPr>
          <a:lstStyle/>
          <a:p>
            <a:r>
              <a:rPr lang="en-US" altLang="zh-CN" sz="7200" b="1" u="sng" dirty="0">
                <a:solidFill>
                  <a:schemeClr val="bg1"/>
                </a:solidFill>
              </a:rPr>
              <a:t>04</a:t>
            </a:r>
            <a:endParaRPr lang="zh-CN" altLang="en-US" sz="7200" b="1" u="sng" dirty="0">
              <a:solidFill>
                <a:schemeClr val="bg1"/>
              </a:solidFill>
            </a:endParaRPr>
          </a:p>
        </p:txBody>
      </p:sp>
      <p:sp>
        <p:nvSpPr>
          <p:cNvPr id="23" name="文本框 22"/>
          <p:cNvSpPr txBox="1"/>
          <p:nvPr/>
        </p:nvSpPr>
        <p:spPr>
          <a:xfrm>
            <a:off x="317500" y="2782669"/>
            <a:ext cx="2165226"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基本情况</a:t>
            </a:r>
            <a:endParaRPr lang="zh-CN" altLang="en-US" sz="3600" b="1" dirty="0">
              <a:solidFill>
                <a:schemeClr val="bg2">
                  <a:lumMod val="50000"/>
                </a:schemeClr>
              </a:solidFill>
              <a:latin typeface="+mj-ea"/>
              <a:ea typeface="+mj-ea"/>
            </a:endParaRPr>
          </a:p>
        </p:txBody>
      </p:sp>
      <p:sp>
        <p:nvSpPr>
          <p:cNvPr id="24" name="文本框 23"/>
          <p:cNvSpPr txBox="1"/>
          <p:nvPr/>
        </p:nvSpPr>
        <p:spPr>
          <a:xfrm>
            <a:off x="3390900" y="2782669"/>
            <a:ext cx="2038350"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准备工作</a:t>
            </a:r>
            <a:endParaRPr lang="zh-CN" altLang="en-US" sz="3600" b="1" dirty="0">
              <a:solidFill>
                <a:schemeClr val="bg2">
                  <a:lumMod val="50000"/>
                </a:schemeClr>
              </a:solidFill>
              <a:latin typeface="+mj-ea"/>
              <a:ea typeface="+mj-ea"/>
            </a:endParaRPr>
          </a:p>
        </p:txBody>
      </p:sp>
      <p:sp>
        <p:nvSpPr>
          <p:cNvPr id="25" name="文本框 24"/>
          <p:cNvSpPr txBox="1"/>
          <p:nvPr/>
        </p:nvSpPr>
        <p:spPr>
          <a:xfrm>
            <a:off x="6438899" y="2782669"/>
            <a:ext cx="2023159" cy="646331"/>
          </a:xfrm>
          <a:prstGeom prst="rect">
            <a:avLst/>
          </a:prstGeom>
          <a:noFill/>
        </p:spPr>
        <p:txBody>
          <a:bodyPr wrap="square" rtlCol="0">
            <a:spAutoFit/>
          </a:bodyPr>
          <a:lstStyle/>
          <a:p>
            <a:r>
              <a:rPr lang="zh-CN" altLang="en-US" sz="3600" b="1" dirty="0">
                <a:solidFill>
                  <a:schemeClr val="bg2">
                    <a:lumMod val="50000"/>
                  </a:schemeClr>
                </a:solidFill>
                <a:latin typeface="+mj-ea"/>
                <a:ea typeface="+mj-ea"/>
              </a:rPr>
              <a:t>操作方式</a:t>
            </a:r>
          </a:p>
        </p:txBody>
      </p:sp>
      <p:sp>
        <p:nvSpPr>
          <p:cNvPr id="26" name="文本框 25"/>
          <p:cNvSpPr txBox="1"/>
          <p:nvPr/>
        </p:nvSpPr>
        <p:spPr>
          <a:xfrm>
            <a:off x="9480549" y="2782669"/>
            <a:ext cx="2140321" cy="646331"/>
          </a:xfrm>
          <a:prstGeom prst="rect">
            <a:avLst/>
          </a:prstGeom>
          <a:noFill/>
        </p:spPr>
        <p:txBody>
          <a:bodyPr wrap="square" rtlCol="0">
            <a:spAutoFit/>
          </a:bodyPr>
          <a:lstStyle/>
          <a:p>
            <a:r>
              <a:rPr lang="zh-CN" altLang="en-US" sz="3600" b="1" dirty="0">
                <a:solidFill>
                  <a:schemeClr val="bg1"/>
                </a:solidFill>
                <a:latin typeface="+mj-ea"/>
                <a:ea typeface="+mj-ea"/>
              </a:rPr>
              <a:t>填报支持</a:t>
            </a:r>
          </a:p>
        </p:txBody>
      </p:sp>
      <p:grpSp>
        <p:nvGrpSpPr>
          <p:cNvPr id="31" name="组合 30"/>
          <p:cNvGrpSpPr>
            <a:grpSpLocks noChangeAspect="1"/>
          </p:cNvGrpSpPr>
          <p:nvPr/>
        </p:nvGrpSpPr>
        <p:grpSpPr>
          <a:xfrm>
            <a:off x="1914525" y="5718900"/>
            <a:ext cx="727660" cy="720000"/>
            <a:chOff x="5576480" y="2694586"/>
            <a:chExt cx="1279425" cy="1265957"/>
          </a:xfrm>
          <a:noFill/>
        </p:grpSpPr>
        <p:sp>
          <p:nvSpPr>
            <p:cNvPr id="32" name="Freeform 30"/>
            <p:cNvSpPr/>
            <p:nvPr/>
          </p:nvSpPr>
          <p:spPr bwMode="auto">
            <a:xfrm>
              <a:off x="5576480" y="2694586"/>
              <a:ext cx="1279425" cy="1265957"/>
            </a:xfrm>
            <a:custGeom>
              <a:avLst/>
              <a:gdLst>
                <a:gd name="T0" fmla="*/ 274 w 1221"/>
                <a:gd name="T1" fmla="*/ 1204 h 1205"/>
                <a:gd name="T2" fmla="*/ 13 w 1221"/>
                <a:gd name="T3" fmla="*/ 1205 h 1205"/>
                <a:gd name="T4" fmla="*/ 1 w 1221"/>
                <a:gd name="T5" fmla="*/ 1192 h 1205"/>
                <a:gd name="T6" fmla="*/ 1 w 1221"/>
                <a:gd name="T7" fmla="*/ 1182 h 1205"/>
                <a:gd name="T8" fmla="*/ 1 w 1221"/>
                <a:gd name="T9" fmla="*/ 27 h 1205"/>
                <a:gd name="T10" fmla="*/ 26 w 1221"/>
                <a:gd name="T11" fmla="*/ 1 h 1205"/>
                <a:gd name="T12" fmla="*/ 247 w 1221"/>
                <a:gd name="T13" fmla="*/ 1 h 1205"/>
                <a:gd name="T14" fmla="*/ 269 w 1221"/>
                <a:gd name="T15" fmla="*/ 22 h 1205"/>
                <a:gd name="T16" fmla="*/ 269 w 1221"/>
                <a:gd name="T17" fmla="*/ 248 h 1205"/>
                <a:gd name="T18" fmla="*/ 280 w 1221"/>
                <a:gd name="T19" fmla="*/ 271 h 1205"/>
                <a:gd name="T20" fmla="*/ 297 w 1221"/>
                <a:gd name="T21" fmla="*/ 247 h 1205"/>
                <a:gd name="T22" fmla="*/ 296 w 1221"/>
                <a:gd name="T23" fmla="*/ 25 h 1205"/>
                <a:gd name="T24" fmla="*/ 321 w 1221"/>
                <a:gd name="T25" fmla="*/ 1 h 1205"/>
                <a:gd name="T26" fmla="*/ 901 w 1221"/>
                <a:gd name="T27" fmla="*/ 1 h 1205"/>
                <a:gd name="T28" fmla="*/ 925 w 1221"/>
                <a:gd name="T29" fmla="*/ 24 h 1205"/>
                <a:gd name="T30" fmla="*/ 925 w 1221"/>
                <a:gd name="T31" fmla="*/ 248 h 1205"/>
                <a:gd name="T32" fmla="*/ 939 w 1221"/>
                <a:gd name="T33" fmla="*/ 270 h 1205"/>
                <a:gd name="T34" fmla="*/ 953 w 1221"/>
                <a:gd name="T35" fmla="*/ 249 h 1205"/>
                <a:gd name="T36" fmla="*/ 953 w 1221"/>
                <a:gd name="T37" fmla="*/ 23 h 1205"/>
                <a:gd name="T38" fmla="*/ 973 w 1221"/>
                <a:gd name="T39" fmla="*/ 1 h 1205"/>
                <a:gd name="T40" fmla="*/ 1203 w 1221"/>
                <a:gd name="T41" fmla="*/ 1 h 1205"/>
                <a:gd name="T42" fmla="*/ 1221 w 1221"/>
                <a:gd name="T43" fmla="*/ 18 h 1205"/>
                <a:gd name="T44" fmla="*/ 1221 w 1221"/>
                <a:gd name="T45" fmla="*/ 1188 h 1205"/>
                <a:gd name="T46" fmla="*/ 1204 w 1221"/>
                <a:gd name="T47" fmla="*/ 1205 h 1205"/>
                <a:gd name="T48" fmla="*/ 948 w 1221"/>
                <a:gd name="T49" fmla="*/ 1204 h 1205"/>
                <a:gd name="T50" fmla="*/ 941 w 1221"/>
                <a:gd name="T51" fmla="*/ 1142 h 1205"/>
                <a:gd name="T52" fmla="*/ 941 w 1221"/>
                <a:gd name="T53" fmla="*/ 1135 h 1205"/>
                <a:gd name="T54" fmla="*/ 943 w 1221"/>
                <a:gd name="T55" fmla="*/ 1061 h 1205"/>
                <a:gd name="T56" fmla="*/ 943 w 1221"/>
                <a:gd name="T57" fmla="*/ 625 h 1205"/>
                <a:gd name="T58" fmla="*/ 910 w 1221"/>
                <a:gd name="T59" fmla="*/ 591 h 1205"/>
                <a:gd name="T60" fmla="*/ 878 w 1221"/>
                <a:gd name="T61" fmla="*/ 556 h 1205"/>
                <a:gd name="T62" fmla="*/ 859 w 1221"/>
                <a:gd name="T63" fmla="*/ 506 h 1205"/>
                <a:gd name="T64" fmla="*/ 808 w 1221"/>
                <a:gd name="T65" fmla="*/ 455 h 1205"/>
                <a:gd name="T66" fmla="*/ 761 w 1221"/>
                <a:gd name="T67" fmla="*/ 435 h 1205"/>
                <a:gd name="T68" fmla="*/ 723 w 1221"/>
                <a:gd name="T69" fmla="*/ 400 h 1205"/>
                <a:gd name="T70" fmla="*/ 702 w 1221"/>
                <a:gd name="T71" fmla="*/ 379 h 1205"/>
                <a:gd name="T72" fmla="*/ 520 w 1221"/>
                <a:gd name="T73" fmla="*/ 379 h 1205"/>
                <a:gd name="T74" fmla="*/ 499 w 1221"/>
                <a:gd name="T75" fmla="*/ 400 h 1205"/>
                <a:gd name="T76" fmla="*/ 463 w 1221"/>
                <a:gd name="T77" fmla="*/ 435 h 1205"/>
                <a:gd name="T78" fmla="*/ 413 w 1221"/>
                <a:gd name="T79" fmla="*/ 455 h 1205"/>
                <a:gd name="T80" fmla="*/ 360 w 1221"/>
                <a:gd name="T81" fmla="*/ 509 h 1205"/>
                <a:gd name="T82" fmla="*/ 344 w 1221"/>
                <a:gd name="T83" fmla="*/ 555 h 1205"/>
                <a:gd name="T84" fmla="*/ 310 w 1221"/>
                <a:gd name="T85" fmla="*/ 591 h 1205"/>
                <a:gd name="T86" fmla="*/ 279 w 1221"/>
                <a:gd name="T87" fmla="*/ 623 h 1205"/>
                <a:gd name="T88" fmla="*/ 279 w 1221"/>
                <a:gd name="T89" fmla="*/ 1103 h 1205"/>
                <a:gd name="T90" fmla="*/ 281 w 1221"/>
                <a:gd name="T91" fmla="*/ 1136 h 1205"/>
                <a:gd name="T92" fmla="*/ 274 w 1221"/>
                <a:gd name="T93" fmla="*/ 1204 h 1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1" h="1205">
                  <a:moveTo>
                    <a:pt x="274" y="1204"/>
                  </a:moveTo>
                  <a:cubicBezTo>
                    <a:pt x="187" y="1204"/>
                    <a:pt x="100" y="1204"/>
                    <a:pt x="13" y="1205"/>
                  </a:cubicBezTo>
                  <a:cubicBezTo>
                    <a:pt x="2" y="1205"/>
                    <a:pt x="0" y="1201"/>
                    <a:pt x="1" y="1192"/>
                  </a:cubicBezTo>
                  <a:cubicBezTo>
                    <a:pt x="1" y="1189"/>
                    <a:pt x="1" y="1186"/>
                    <a:pt x="1" y="1182"/>
                  </a:cubicBezTo>
                  <a:cubicBezTo>
                    <a:pt x="1" y="797"/>
                    <a:pt x="1" y="412"/>
                    <a:pt x="1" y="27"/>
                  </a:cubicBezTo>
                  <a:cubicBezTo>
                    <a:pt x="0" y="7"/>
                    <a:pt x="5" y="0"/>
                    <a:pt x="26" y="1"/>
                  </a:cubicBezTo>
                  <a:cubicBezTo>
                    <a:pt x="100" y="2"/>
                    <a:pt x="174" y="2"/>
                    <a:pt x="247" y="1"/>
                  </a:cubicBezTo>
                  <a:cubicBezTo>
                    <a:pt x="264" y="1"/>
                    <a:pt x="269" y="5"/>
                    <a:pt x="269" y="22"/>
                  </a:cubicBezTo>
                  <a:cubicBezTo>
                    <a:pt x="268" y="97"/>
                    <a:pt x="269" y="173"/>
                    <a:pt x="269" y="248"/>
                  </a:cubicBezTo>
                  <a:cubicBezTo>
                    <a:pt x="269" y="257"/>
                    <a:pt x="263" y="271"/>
                    <a:pt x="280" y="271"/>
                  </a:cubicBezTo>
                  <a:cubicBezTo>
                    <a:pt x="299" y="272"/>
                    <a:pt x="297" y="260"/>
                    <a:pt x="297" y="247"/>
                  </a:cubicBezTo>
                  <a:cubicBezTo>
                    <a:pt x="297" y="173"/>
                    <a:pt x="298" y="99"/>
                    <a:pt x="296" y="25"/>
                  </a:cubicBezTo>
                  <a:cubicBezTo>
                    <a:pt x="296" y="5"/>
                    <a:pt x="303" y="1"/>
                    <a:pt x="321" y="1"/>
                  </a:cubicBezTo>
                  <a:cubicBezTo>
                    <a:pt x="515" y="1"/>
                    <a:pt x="708" y="1"/>
                    <a:pt x="901" y="1"/>
                  </a:cubicBezTo>
                  <a:cubicBezTo>
                    <a:pt x="919" y="1"/>
                    <a:pt x="926" y="5"/>
                    <a:pt x="925" y="24"/>
                  </a:cubicBezTo>
                  <a:cubicBezTo>
                    <a:pt x="924" y="98"/>
                    <a:pt x="925" y="173"/>
                    <a:pt x="925" y="248"/>
                  </a:cubicBezTo>
                  <a:cubicBezTo>
                    <a:pt x="925" y="258"/>
                    <a:pt x="919" y="270"/>
                    <a:pt x="939" y="270"/>
                  </a:cubicBezTo>
                  <a:cubicBezTo>
                    <a:pt x="958" y="270"/>
                    <a:pt x="953" y="258"/>
                    <a:pt x="953" y="249"/>
                  </a:cubicBezTo>
                  <a:cubicBezTo>
                    <a:pt x="953" y="173"/>
                    <a:pt x="953" y="98"/>
                    <a:pt x="953" y="23"/>
                  </a:cubicBezTo>
                  <a:cubicBezTo>
                    <a:pt x="952" y="7"/>
                    <a:pt x="956" y="1"/>
                    <a:pt x="973" y="1"/>
                  </a:cubicBezTo>
                  <a:cubicBezTo>
                    <a:pt x="1050" y="2"/>
                    <a:pt x="1127" y="2"/>
                    <a:pt x="1203" y="1"/>
                  </a:cubicBezTo>
                  <a:cubicBezTo>
                    <a:pt x="1217" y="1"/>
                    <a:pt x="1221" y="4"/>
                    <a:pt x="1221" y="18"/>
                  </a:cubicBezTo>
                  <a:cubicBezTo>
                    <a:pt x="1221" y="408"/>
                    <a:pt x="1221" y="798"/>
                    <a:pt x="1221" y="1188"/>
                  </a:cubicBezTo>
                  <a:cubicBezTo>
                    <a:pt x="1221" y="1202"/>
                    <a:pt x="1218" y="1205"/>
                    <a:pt x="1204" y="1205"/>
                  </a:cubicBezTo>
                  <a:cubicBezTo>
                    <a:pt x="1118" y="1204"/>
                    <a:pt x="1033" y="1204"/>
                    <a:pt x="948" y="1204"/>
                  </a:cubicBezTo>
                  <a:cubicBezTo>
                    <a:pt x="938" y="1184"/>
                    <a:pt x="946" y="1162"/>
                    <a:pt x="941" y="1142"/>
                  </a:cubicBezTo>
                  <a:cubicBezTo>
                    <a:pt x="940" y="1140"/>
                    <a:pt x="940" y="1137"/>
                    <a:pt x="941" y="1135"/>
                  </a:cubicBezTo>
                  <a:cubicBezTo>
                    <a:pt x="943" y="1110"/>
                    <a:pt x="942" y="1086"/>
                    <a:pt x="943" y="1061"/>
                  </a:cubicBezTo>
                  <a:cubicBezTo>
                    <a:pt x="943" y="916"/>
                    <a:pt x="943" y="771"/>
                    <a:pt x="943" y="625"/>
                  </a:cubicBezTo>
                  <a:cubicBezTo>
                    <a:pt x="943" y="593"/>
                    <a:pt x="942" y="592"/>
                    <a:pt x="910" y="591"/>
                  </a:cubicBezTo>
                  <a:cubicBezTo>
                    <a:pt x="881" y="590"/>
                    <a:pt x="876" y="585"/>
                    <a:pt x="878" y="556"/>
                  </a:cubicBezTo>
                  <a:cubicBezTo>
                    <a:pt x="880" y="536"/>
                    <a:pt x="874" y="520"/>
                    <a:pt x="859" y="506"/>
                  </a:cubicBezTo>
                  <a:cubicBezTo>
                    <a:pt x="842" y="489"/>
                    <a:pt x="825" y="472"/>
                    <a:pt x="808" y="455"/>
                  </a:cubicBezTo>
                  <a:cubicBezTo>
                    <a:pt x="795" y="441"/>
                    <a:pt x="780" y="434"/>
                    <a:pt x="761" y="435"/>
                  </a:cubicBezTo>
                  <a:cubicBezTo>
                    <a:pt x="728" y="435"/>
                    <a:pt x="724" y="431"/>
                    <a:pt x="723" y="400"/>
                  </a:cubicBezTo>
                  <a:cubicBezTo>
                    <a:pt x="723" y="385"/>
                    <a:pt x="717" y="379"/>
                    <a:pt x="702" y="379"/>
                  </a:cubicBezTo>
                  <a:cubicBezTo>
                    <a:pt x="641" y="379"/>
                    <a:pt x="581" y="379"/>
                    <a:pt x="520" y="379"/>
                  </a:cubicBezTo>
                  <a:cubicBezTo>
                    <a:pt x="504" y="379"/>
                    <a:pt x="499" y="385"/>
                    <a:pt x="499" y="400"/>
                  </a:cubicBezTo>
                  <a:cubicBezTo>
                    <a:pt x="498" y="433"/>
                    <a:pt x="496" y="435"/>
                    <a:pt x="463" y="435"/>
                  </a:cubicBezTo>
                  <a:cubicBezTo>
                    <a:pt x="442" y="434"/>
                    <a:pt x="427" y="441"/>
                    <a:pt x="413" y="455"/>
                  </a:cubicBezTo>
                  <a:cubicBezTo>
                    <a:pt x="395" y="473"/>
                    <a:pt x="378" y="492"/>
                    <a:pt x="360" y="509"/>
                  </a:cubicBezTo>
                  <a:cubicBezTo>
                    <a:pt x="346" y="521"/>
                    <a:pt x="344" y="538"/>
                    <a:pt x="344" y="555"/>
                  </a:cubicBezTo>
                  <a:cubicBezTo>
                    <a:pt x="344" y="584"/>
                    <a:pt x="338" y="590"/>
                    <a:pt x="310" y="591"/>
                  </a:cubicBezTo>
                  <a:cubicBezTo>
                    <a:pt x="279" y="592"/>
                    <a:pt x="279" y="592"/>
                    <a:pt x="279" y="623"/>
                  </a:cubicBezTo>
                  <a:cubicBezTo>
                    <a:pt x="279" y="783"/>
                    <a:pt x="279" y="943"/>
                    <a:pt x="279" y="1103"/>
                  </a:cubicBezTo>
                  <a:cubicBezTo>
                    <a:pt x="279" y="1114"/>
                    <a:pt x="280" y="1125"/>
                    <a:pt x="281" y="1136"/>
                  </a:cubicBezTo>
                  <a:cubicBezTo>
                    <a:pt x="277" y="1159"/>
                    <a:pt x="282" y="1182"/>
                    <a:pt x="274" y="120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3" name="Freeform 31"/>
            <p:cNvSpPr/>
            <p:nvPr/>
          </p:nvSpPr>
          <p:spPr bwMode="auto">
            <a:xfrm>
              <a:off x="5859300" y="3718126"/>
              <a:ext cx="716233" cy="242417"/>
            </a:xfrm>
            <a:custGeom>
              <a:avLst/>
              <a:gdLst>
                <a:gd name="T0" fmla="*/ 4 w 683"/>
                <a:gd name="T1" fmla="*/ 230 h 231"/>
                <a:gd name="T2" fmla="*/ 9 w 683"/>
                <a:gd name="T3" fmla="*/ 165 h 231"/>
                <a:gd name="T4" fmla="*/ 33 w 683"/>
                <a:gd name="T5" fmla="*/ 157 h 231"/>
                <a:gd name="T6" fmla="*/ 111 w 683"/>
                <a:gd name="T7" fmla="*/ 157 h 231"/>
                <a:gd name="T8" fmla="*/ 133 w 683"/>
                <a:gd name="T9" fmla="*/ 135 h 231"/>
                <a:gd name="T10" fmla="*/ 133 w 683"/>
                <a:gd name="T11" fmla="*/ 33 h 231"/>
                <a:gd name="T12" fmla="*/ 165 w 683"/>
                <a:gd name="T13" fmla="*/ 1 h 231"/>
                <a:gd name="T14" fmla="*/ 517 w 683"/>
                <a:gd name="T15" fmla="*/ 1 h 231"/>
                <a:gd name="T16" fmla="*/ 549 w 683"/>
                <a:gd name="T17" fmla="*/ 32 h 231"/>
                <a:gd name="T18" fmla="*/ 549 w 683"/>
                <a:gd name="T19" fmla="*/ 132 h 231"/>
                <a:gd name="T20" fmla="*/ 556 w 683"/>
                <a:gd name="T21" fmla="*/ 158 h 231"/>
                <a:gd name="T22" fmla="*/ 635 w 683"/>
                <a:gd name="T23" fmla="*/ 161 h 231"/>
                <a:gd name="T24" fmla="*/ 674 w 683"/>
                <a:gd name="T25" fmla="*/ 167 h 231"/>
                <a:gd name="T26" fmla="*/ 678 w 683"/>
                <a:gd name="T27" fmla="*/ 230 h 231"/>
                <a:gd name="T28" fmla="*/ 424 w 683"/>
                <a:gd name="T29" fmla="*/ 231 h 231"/>
                <a:gd name="T30" fmla="*/ 4 w 683"/>
                <a:gd name="T31" fmla="*/ 23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3" h="231">
                  <a:moveTo>
                    <a:pt x="4" y="230"/>
                  </a:moveTo>
                  <a:cubicBezTo>
                    <a:pt x="6" y="208"/>
                    <a:pt x="0" y="186"/>
                    <a:pt x="9" y="165"/>
                  </a:cubicBezTo>
                  <a:cubicBezTo>
                    <a:pt x="14" y="154"/>
                    <a:pt x="25" y="157"/>
                    <a:pt x="33" y="157"/>
                  </a:cubicBezTo>
                  <a:cubicBezTo>
                    <a:pt x="59" y="156"/>
                    <a:pt x="85" y="156"/>
                    <a:pt x="111" y="157"/>
                  </a:cubicBezTo>
                  <a:cubicBezTo>
                    <a:pt x="127" y="157"/>
                    <a:pt x="133" y="150"/>
                    <a:pt x="133" y="135"/>
                  </a:cubicBezTo>
                  <a:cubicBezTo>
                    <a:pt x="132" y="101"/>
                    <a:pt x="132" y="67"/>
                    <a:pt x="133" y="33"/>
                  </a:cubicBezTo>
                  <a:cubicBezTo>
                    <a:pt x="133" y="5"/>
                    <a:pt x="137" y="1"/>
                    <a:pt x="165" y="1"/>
                  </a:cubicBezTo>
                  <a:cubicBezTo>
                    <a:pt x="283" y="0"/>
                    <a:pt x="400" y="0"/>
                    <a:pt x="517" y="1"/>
                  </a:cubicBezTo>
                  <a:cubicBezTo>
                    <a:pt x="544" y="1"/>
                    <a:pt x="549" y="5"/>
                    <a:pt x="549" y="32"/>
                  </a:cubicBezTo>
                  <a:cubicBezTo>
                    <a:pt x="550" y="65"/>
                    <a:pt x="549" y="99"/>
                    <a:pt x="549" y="132"/>
                  </a:cubicBezTo>
                  <a:cubicBezTo>
                    <a:pt x="549" y="141"/>
                    <a:pt x="548" y="151"/>
                    <a:pt x="556" y="158"/>
                  </a:cubicBezTo>
                  <a:cubicBezTo>
                    <a:pt x="582" y="166"/>
                    <a:pt x="609" y="159"/>
                    <a:pt x="635" y="161"/>
                  </a:cubicBezTo>
                  <a:cubicBezTo>
                    <a:pt x="648" y="162"/>
                    <a:pt x="662" y="157"/>
                    <a:pt x="674" y="167"/>
                  </a:cubicBezTo>
                  <a:cubicBezTo>
                    <a:pt x="683" y="188"/>
                    <a:pt x="676" y="209"/>
                    <a:pt x="678" y="230"/>
                  </a:cubicBezTo>
                  <a:cubicBezTo>
                    <a:pt x="593" y="230"/>
                    <a:pt x="509" y="231"/>
                    <a:pt x="424" y="231"/>
                  </a:cubicBezTo>
                  <a:cubicBezTo>
                    <a:pt x="284" y="231"/>
                    <a:pt x="144" y="230"/>
                    <a:pt x="4" y="23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4" name="Freeform 34"/>
            <p:cNvSpPr/>
            <p:nvPr/>
          </p:nvSpPr>
          <p:spPr bwMode="auto">
            <a:xfrm>
              <a:off x="6034379" y="2807224"/>
              <a:ext cx="367911" cy="162836"/>
            </a:xfrm>
            <a:custGeom>
              <a:avLst/>
              <a:gdLst>
                <a:gd name="T0" fmla="*/ 30 w 351"/>
                <a:gd name="T1" fmla="*/ 110 h 155"/>
                <a:gd name="T2" fmla="*/ 28 w 351"/>
                <a:gd name="T3" fmla="*/ 108 h 155"/>
                <a:gd name="T4" fmla="*/ 15 w 351"/>
                <a:gd name="T5" fmla="*/ 94 h 155"/>
                <a:gd name="T6" fmla="*/ 16 w 351"/>
                <a:gd name="T7" fmla="*/ 94 h 155"/>
                <a:gd name="T8" fmla="*/ 16 w 351"/>
                <a:gd name="T9" fmla="*/ 55 h 155"/>
                <a:gd name="T10" fmla="*/ 36 w 351"/>
                <a:gd name="T11" fmla="*/ 37 h 155"/>
                <a:gd name="T12" fmla="*/ 47 w 351"/>
                <a:gd name="T13" fmla="*/ 23 h 155"/>
                <a:gd name="T14" fmla="*/ 89 w 351"/>
                <a:gd name="T15" fmla="*/ 4 h 155"/>
                <a:gd name="T16" fmla="*/ 270 w 351"/>
                <a:gd name="T17" fmla="*/ 5 h 155"/>
                <a:gd name="T18" fmla="*/ 316 w 351"/>
                <a:gd name="T19" fmla="*/ 41 h 155"/>
                <a:gd name="T20" fmla="*/ 334 w 351"/>
                <a:gd name="T21" fmla="*/ 59 h 155"/>
                <a:gd name="T22" fmla="*/ 334 w 351"/>
                <a:gd name="T23" fmla="*/ 93 h 155"/>
                <a:gd name="T24" fmla="*/ 325 w 351"/>
                <a:gd name="T25" fmla="*/ 101 h 155"/>
                <a:gd name="T26" fmla="*/ 299 w 351"/>
                <a:gd name="T27" fmla="*/ 130 h 155"/>
                <a:gd name="T28" fmla="*/ 251 w 351"/>
                <a:gd name="T29" fmla="*/ 148 h 155"/>
                <a:gd name="T30" fmla="*/ 92 w 351"/>
                <a:gd name="T31" fmla="*/ 148 h 155"/>
                <a:gd name="T32" fmla="*/ 36 w 351"/>
                <a:gd name="T33" fmla="*/ 116 h 155"/>
                <a:gd name="T34" fmla="*/ 30 w 351"/>
                <a:gd name="T3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155">
                  <a:moveTo>
                    <a:pt x="30" y="110"/>
                  </a:moveTo>
                  <a:cubicBezTo>
                    <a:pt x="29" y="110"/>
                    <a:pt x="28" y="109"/>
                    <a:pt x="28" y="108"/>
                  </a:cubicBezTo>
                  <a:cubicBezTo>
                    <a:pt x="26" y="101"/>
                    <a:pt x="21" y="97"/>
                    <a:pt x="15" y="94"/>
                  </a:cubicBezTo>
                  <a:cubicBezTo>
                    <a:pt x="16" y="94"/>
                    <a:pt x="16" y="94"/>
                    <a:pt x="16" y="94"/>
                  </a:cubicBezTo>
                  <a:cubicBezTo>
                    <a:pt x="0" y="76"/>
                    <a:pt x="0" y="73"/>
                    <a:pt x="16" y="55"/>
                  </a:cubicBezTo>
                  <a:cubicBezTo>
                    <a:pt x="23" y="49"/>
                    <a:pt x="31" y="45"/>
                    <a:pt x="36" y="37"/>
                  </a:cubicBezTo>
                  <a:cubicBezTo>
                    <a:pt x="39" y="32"/>
                    <a:pt x="43" y="27"/>
                    <a:pt x="47" y="23"/>
                  </a:cubicBezTo>
                  <a:cubicBezTo>
                    <a:pt x="59" y="12"/>
                    <a:pt x="71" y="0"/>
                    <a:pt x="89" y="4"/>
                  </a:cubicBezTo>
                  <a:cubicBezTo>
                    <a:pt x="149" y="5"/>
                    <a:pt x="210" y="4"/>
                    <a:pt x="270" y="5"/>
                  </a:cubicBezTo>
                  <a:cubicBezTo>
                    <a:pt x="293" y="7"/>
                    <a:pt x="301" y="28"/>
                    <a:pt x="316" y="41"/>
                  </a:cubicBezTo>
                  <a:cubicBezTo>
                    <a:pt x="323" y="46"/>
                    <a:pt x="328" y="53"/>
                    <a:pt x="334" y="59"/>
                  </a:cubicBezTo>
                  <a:cubicBezTo>
                    <a:pt x="351" y="75"/>
                    <a:pt x="351" y="77"/>
                    <a:pt x="334" y="93"/>
                  </a:cubicBezTo>
                  <a:cubicBezTo>
                    <a:pt x="331" y="96"/>
                    <a:pt x="329" y="99"/>
                    <a:pt x="325" y="101"/>
                  </a:cubicBezTo>
                  <a:cubicBezTo>
                    <a:pt x="316" y="111"/>
                    <a:pt x="308" y="121"/>
                    <a:pt x="299" y="130"/>
                  </a:cubicBezTo>
                  <a:cubicBezTo>
                    <a:pt x="286" y="144"/>
                    <a:pt x="271" y="151"/>
                    <a:pt x="251" y="148"/>
                  </a:cubicBezTo>
                  <a:cubicBezTo>
                    <a:pt x="198" y="147"/>
                    <a:pt x="145" y="147"/>
                    <a:pt x="92" y="148"/>
                  </a:cubicBezTo>
                  <a:cubicBezTo>
                    <a:pt x="64" y="155"/>
                    <a:pt x="53" y="130"/>
                    <a:pt x="36" y="116"/>
                  </a:cubicBezTo>
                  <a:cubicBezTo>
                    <a:pt x="34" y="114"/>
                    <a:pt x="33" y="111"/>
                    <a:pt x="30" y="11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35" name="组合 34"/>
          <p:cNvGrpSpPr>
            <a:grpSpLocks noChangeAspect="1"/>
          </p:cNvGrpSpPr>
          <p:nvPr/>
        </p:nvGrpSpPr>
        <p:grpSpPr>
          <a:xfrm>
            <a:off x="7893234" y="5713649"/>
            <a:ext cx="885458" cy="720000"/>
            <a:chOff x="3977837" y="2665512"/>
            <a:chExt cx="1287483" cy="1046903"/>
          </a:xfrm>
          <a:noFill/>
        </p:grpSpPr>
        <p:sp>
          <p:nvSpPr>
            <p:cNvPr id="36" name="任意多边形: 形状 35"/>
            <p:cNvSpPr/>
            <p:nvPr/>
          </p:nvSpPr>
          <p:spPr bwMode="auto">
            <a:xfrm>
              <a:off x="4094835" y="2879831"/>
              <a:ext cx="1056020" cy="832584"/>
            </a:xfrm>
            <a:custGeom>
              <a:avLst/>
              <a:gdLst>
                <a:gd name="connsiteX0" fmla="*/ 799345 w 1056020"/>
                <a:gd name="connsiteY0" fmla="*/ 346359 h 832584"/>
                <a:gd name="connsiteX1" fmla="*/ 788955 w 1056020"/>
                <a:gd name="connsiteY1" fmla="*/ 357653 h 832584"/>
                <a:gd name="connsiteX2" fmla="*/ 788955 w 1056020"/>
                <a:gd name="connsiteY2" fmla="*/ 460167 h 832584"/>
                <a:gd name="connsiteX3" fmla="*/ 800211 w 1056020"/>
                <a:gd name="connsiteY3" fmla="*/ 471461 h 832584"/>
                <a:gd name="connsiteX4" fmla="*/ 891992 w 1056020"/>
                <a:gd name="connsiteY4" fmla="*/ 471461 h 832584"/>
                <a:gd name="connsiteX5" fmla="*/ 983773 w 1056020"/>
                <a:gd name="connsiteY5" fmla="*/ 471461 h 832584"/>
                <a:gd name="connsiteX6" fmla="*/ 996761 w 1056020"/>
                <a:gd name="connsiteY6" fmla="*/ 459298 h 832584"/>
                <a:gd name="connsiteX7" fmla="*/ 996761 w 1056020"/>
                <a:gd name="connsiteY7" fmla="*/ 357653 h 832584"/>
                <a:gd name="connsiteX8" fmla="*/ 986371 w 1056020"/>
                <a:gd name="connsiteY8" fmla="*/ 346359 h 832584"/>
                <a:gd name="connsiteX9" fmla="*/ 799345 w 1056020"/>
                <a:gd name="connsiteY9" fmla="*/ 346359 h 832584"/>
                <a:gd name="connsiteX10" fmla="*/ 72753 w 1056020"/>
                <a:gd name="connsiteY10" fmla="*/ 346359 h 832584"/>
                <a:gd name="connsiteX11" fmla="*/ 59765 w 1056020"/>
                <a:gd name="connsiteY11" fmla="*/ 360259 h 832584"/>
                <a:gd name="connsiteX12" fmla="*/ 59765 w 1056020"/>
                <a:gd name="connsiteY12" fmla="*/ 459298 h 832584"/>
                <a:gd name="connsiteX13" fmla="*/ 72753 w 1056020"/>
                <a:gd name="connsiteY13" fmla="*/ 471461 h 832584"/>
                <a:gd name="connsiteX14" fmla="*/ 162802 w 1056020"/>
                <a:gd name="connsiteY14" fmla="*/ 471461 h 832584"/>
                <a:gd name="connsiteX15" fmla="*/ 252852 w 1056020"/>
                <a:gd name="connsiteY15" fmla="*/ 471461 h 832584"/>
                <a:gd name="connsiteX16" fmla="*/ 267571 w 1056020"/>
                <a:gd name="connsiteY16" fmla="*/ 457561 h 832584"/>
                <a:gd name="connsiteX17" fmla="*/ 268437 w 1056020"/>
                <a:gd name="connsiteY17" fmla="*/ 360259 h 832584"/>
                <a:gd name="connsiteX18" fmla="*/ 253718 w 1056020"/>
                <a:gd name="connsiteY18" fmla="*/ 346359 h 832584"/>
                <a:gd name="connsiteX19" fmla="*/ 72753 w 1056020"/>
                <a:gd name="connsiteY19" fmla="*/ 346359 h 832584"/>
                <a:gd name="connsiteX20" fmla="*/ 351628 w 1056020"/>
                <a:gd name="connsiteY20" fmla="*/ 130597 h 832584"/>
                <a:gd name="connsiteX21" fmla="*/ 335147 w 1056020"/>
                <a:gd name="connsiteY21" fmla="*/ 147137 h 832584"/>
                <a:gd name="connsiteX22" fmla="*/ 335147 w 1056020"/>
                <a:gd name="connsiteY22" fmla="*/ 225484 h 832584"/>
                <a:gd name="connsiteX23" fmla="*/ 350761 w 1056020"/>
                <a:gd name="connsiteY23" fmla="*/ 241154 h 832584"/>
                <a:gd name="connsiteX24" fmla="*/ 376784 w 1056020"/>
                <a:gd name="connsiteY24" fmla="*/ 241154 h 832584"/>
                <a:gd name="connsiteX25" fmla="*/ 704681 w 1056020"/>
                <a:gd name="connsiteY25" fmla="*/ 241154 h 832584"/>
                <a:gd name="connsiteX26" fmla="*/ 722898 w 1056020"/>
                <a:gd name="connsiteY26" fmla="*/ 222873 h 832584"/>
                <a:gd name="connsiteX27" fmla="*/ 722898 w 1056020"/>
                <a:gd name="connsiteY27" fmla="*/ 146267 h 832584"/>
                <a:gd name="connsiteX28" fmla="*/ 707284 w 1056020"/>
                <a:gd name="connsiteY28" fmla="*/ 130597 h 832584"/>
                <a:gd name="connsiteX29" fmla="*/ 528589 w 1056020"/>
                <a:gd name="connsiteY29" fmla="*/ 130597 h 832584"/>
                <a:gd name="connsiteX30" fmla="*/ 351628 w 1056020"/>
                <a:gd name="connsiteY30" fmla="*/ 130597 h 832584"/>
                <a:gd name="connsiteX31" fmla="*/ 522889 w 1056020"/>
                <a:gd name="connsiteY31" fmla="*/ 6 h 832584"/>
                <a:gd name="connsiteX32" fmla="*/ 543616 w 1056020"/>
                <a:gd name="connsiteY32" fmla="*/ 2313 h 832584"/>
                <a:gd name="connsiteX33" fmla="*/ 551420 w 1056020"/>
                <a:gd name="connsiteY33" fmla="*/ 9261 h 832584"/>
                <a:gd name="connsiteX34" fmla="*/ 551420 w 1056020"/>
                <a:gd name="connsiteY34" fmla="*/ 19683 h 832584"/>
                <a:gd name="connsiteX35" fmla="*/ 554888 w 1056020"/>
                <a:gd name="connsiteY35" fmla="*/ 51817 h 832584"/>
                <a:gd name="connsiteX36" fmla="*/ 599105 w 1056020"/>
                <a:gd name="connsiteY36" fmla="*/ 54422 h 832584"/>
                <a:gd name="connsiteX37" fmla="*/ 605174 w 1056020"/>
                <a:gd name="connsiteY37" fmla="*/ 44869 h 832584"/>
                <a:gd name="connsiteX38" fmla="*/ 605174 w 1056020"/>
                <a:gd name="connsiteY38" fmla="*/ 13603 h 832584"/>
                <a:gd name="connsiteX39" fmla="*/ 616445 w 1056020"/>
                <a:gd name="connsiteY39" fmla="*/ 2313 h 832584"/>
                <a:gd name="connsiteX40" fmla="*/ 650259 w 1056020"/>
                <a:gd name="connsiteY40" fmla="*/ 34447 h 832584"/>
                <a:gd name="connsiteX41" fmla="*/ 670200 w 1056020"/>
                <a:gd name="connsiteY41" fmla="*/ 54422 h 832584"/>
                <a:gd name="connsiteX42" fmla="*/ 704014 w 1056020"/>
                <a:gd name="connsiteY42" fmla="*/ 20551 h 832584"/>
                <a:gd name="connsiteX43" fmla="*/ 722221 w 1056020"/>
                <a:gd name="connsiteY43" fmla="*/ 1445 h 832584"/>
                <a:gd name="connsiteX44" fmla="*/ 797651 w 1056020"/>
                <a:gd name="connsiteY44" fmla="*/ 2313 h 832584"/>
                <a:gd name="connsiteX45" fmla="*/ 813257 w 1056020"/>
                <a:gd name="connsiteY45" fmla="*/ 17077 h 832584"/>
                <a:gd name="connsiteX46" fmla="*/ 813257 w 1056020"/>
                <a:gd name="connsiteY46" fmla="*/ 44869 h 832584"/>
                <a:gd name="connsiteX47" fmla="*/ 795917 w 1056020"/>
                <a:gd name="connsiteY47" fmla="*/ 66581 h 832584"/>
                <a:gd name="connsiteX48" fmla="*/ 788981 w 1056020"/>
                <a:gd name="connsiteY48" fmla="*/ 77003 h 832584"/>
                <a:gd name="connsiteX49" fmla="*/ 788981 w 1056020"/>
                <a:gd name="connsiteY49" fmla="*/ 255910 h 832584"/>
                <a:gd name="connsiteX50" fmla="*/ 799385 w 1056020"/>
                <a:gd name="connsiteY50" fmla="*/ 266332 h 832584"/>
                <a:gd name="connsiteX51" fmla="*/ 986659 w 1056020"/>
                <a:gd name="connsiteY51" fmla="*/ 266332 h 832584"/>
                <a:gd name="connsiteX52" fmla="*/ 997063 w 1056020"/>
                <a:gd name="connsiteY52" fmla="*/ 258516 h 832584"/>
                <a:gd name="connsiteX53" fmla="*/ 1011803 w 1056020"/>
                <a:gd name="connsiteY53" fmla="*/ 245489 h 832584"/>
                <a:gd name="connsiteX54" fmla="*/ 1027409 w 1056020"/>
                <a:gd name="connsiteY54" fmla="*/ 241146 h 832584"/>
                <a:gd name="connsiteX55" fmla="*/ 1047350 w 1056020"/>
                <a:gd name="connsiteY55" fmla="*/ 242015 h 832584"/>
                <a:gd name="connsiteX56" fmla="*/ 1056020 w 1056020"/>
                <a:gd name="connsiteY56" fmla="*/ 255910 h 832584"/>
                <a:gd name="connsiteX57" fmla="*/ 1056020 w 1056020"/>
                <a:gd name="connsiteY57" fmla="*/ 820425 h 832584"/>
                <a:gd name="connsiteX58" fmla="*/ 1043015 w 1056020"/>
                <a:gd name="connsiteY58" fmla="*/ 832584 h 832584"/>
                <a:gd name="connsiteX59" fmla="*/ 738694 w 1056020"/>
                <a:gd name="connsiteY59" fmla="*/ 832584 h 832584"/>
                <a:gd name="connsiteX60" fmla="*/ 723955 w 1056020"/>
                <a:gd name="connsiteY60" fmla="*/ 814346 h 832584"/>
                <a:gd name="connsiteX61" fmla="*/ 723088 w 1056020"/>
                <a:gd name="connsiteY61" fmla="*/ 301072 h 832584"/>
                <a:gd name="connsiteX62" fmla="*/ 703147 w 1056020"/>
                <a:gd name="connsiteY62" fmla="*/ 281097 h 832584"/>
                <a:gd name="connsiteX63" fmla="*/ 351140 w 1056020"/>
                <a:gd name="connsiteY63" fmla="*/ 281097 h 832584"/>
                <a:gd name="connsiteX64" fmla="*/ 333800 w 1056020"/>
                <a:gd name="connsiteY64" fmla="*/ 297598 h 832584"/>
                <a:gd name="connsiteX65" fmla="*/ 331199 w 1056020"/>
                <a:gd name="connsiteY65" fmla="*/ 818688 h 832584"/>
                <a:gd name="connsiteX66" fmla="*/ 317326 w 1056020"/>
                <a:gd name="connsiteY66" fmla="*/ 832584 h 832584"/>
                <a:gd name="connsiteX67" fmla="*/ 15606 w 1056020"/>
                <a:gd name="connsiteY67" fmla="*/ 832584 h 832584"/>
                <a:gd name="connsiteX68" fmla="*/ 0 w 1056020"/>
                <a:gd name="connsiteY68" fmla="*/ 817820 h 832584"/>
                <a:gd name="connsiteX69" fmla="*/ 0 w 1056020"/>
                <a:gd name="connsiteY69" fmla="*/ 261990 h 832584"/>
                <a:gd name="connsiteX70" fmla="*/ 17340 w 1056020"/>
                <a:gd name="connsiteY70" fmla="*/ 245489 h 832584"/>
                <a:gd name="connsiteX71" fmla="*/ 46819 w 1056020"/>
                <a:gd name="connsiteY71" fmla="*/ 245489 h 832584"/>
                <a:gd name="connsiteX72" fmla="*/ 59824 w 1056020"/>
                <a:gd name="connsiteY72" fmla="*/ 257647 h 832584"/>
                <a:gd name="connsiteX73" fmla="*/ 69361 w 1056020"/>
                <a:gd name="connsiteY73" fmla="*/ 266332 h 832584"/>
                <a:gd name="connsiteX74" fmla="*/ 256636 w 1056020"/>
                <a:gd name="connsiteY74" fmla="*/ 266332 h 832584"/>
                <a:gd name="connsiteX75" fmla="*/ 267907 w 1056020"/>
                <a:gd name="connsiteY75" fmla="*/ 253305 h 832584"/>
                <a:gd name="connsiteX76" fmla="*/ 267907 w 1056020"/>
                <a:gd name="connsiteY76" fmla="*/ 77871 h 832584"/>
                <a:gd name="connsiteX77" fmla="*/ 254035 w 1056020"/>
                <a:gd name="connsiteY77" fmla="*/ 65712 h 832584"/>
                <a:gd name="connsiteX78" fmla="*/ 241896 w 1056020"/>
                <a:gd name="connsiteY78" fmla="*/ 52685 h 832584"/>
                <a:gd name="connsiteX79" fmla="*/ 244497 w 1056020"/>
                <a:gd name="connsiteY79" fmla="*/ 5787 h 832584"/>
                <a:gd name="connsiteX80" fmla="*/ 290449 w 1056020"/>
                <a:gd name="connsiteY80" fmla="*/ 2313 h 832584"/>
                <a:gd name="connsiteX81" fmla="*/ 333800 w 1056020"/>
                <a:gd name="connsiteY81" fmla="*/ 2313 h 832584"/>
                <a:gd name="connsiteX82" fmla="*/ 352007 w 1056020"/>
                <a:gd name="connsiteY82" fmla="*/ 21420 h 832584"/>
                <a:gd name="connsiteX83" fmla="*/ 384953 w 1056020"/>
                <a:gd name="connsiteY83" fmla="*/ 54422 h 832584"/>
                <a:gd name="connsiteX84" fmla="*/ 405762 w 1056020"/>
                <a:gd name="connsiteY84" fmla="*/ 32710 h 832584"/>
                <a:gd name="connsiteX85" fmla="*/ 434373 w 1056020"/>
                <a:gd name="connsiteY85" fmla="*/ 2313 h 832584"/>
                <a:gd name="connsiteX86" fmla="*/ 452580 w 1056020"/>
                <a:gd name="connsiteY86" fmla="*/ 19683 h 832584"/>
                <a:gd name="connsiteX87" fmla="*/ 485527 w 1056020"/>
                <a:gd name="connsiteY87" fmla="*/ 54422 h 832584"/>
                <a:gd name="connsiteX88" fmla="*/ 504601 w 1056020"/>
                <a:gd name="connsiteY88" fmla="*/ 36184 h 832584"/>
                <a:gd name="connsiteX89" fmla="*/ 504601 w 1056020"/>
                <a:gd name="connsiteY89" fmla="*/ 34447 h 832584"/>
                <a:gd name="connsiteX90" fmla="*/ 522889 w 1056020"/>
                <a:gd name="connsiteY90" fmla="*/ 6 h 83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056020" h="832584">
                  <a:moveTo>
                    <a:pt x="799345" y="346359"/>
                  </a:moveTo>
                  <a:cubicBezTo>
                    <a:pt x="790687" y="346359"/>
                    <a:pt x="788955" y="349834"/>
                    <a:pt x="788955" y="357653"/>
                  </a:cubicBezTo>
                  <a:cubicBezTo>
                    <a:pt x="788955" y="391535"/>
                    <a:pt x="788955" y="425417"/>
                    <a:pt x="788955" y="460167"/>
                  </a:cubicBezTo>
                  <a:cubicBezTo>
                    <a:pt x="788089" y="468855"/>
                    <a:pt x="791553" y="471461"/>
                    <a:pt x="800211" y="471461"/>
                  </a:cubicBezTo>
                  <a:cubicBezTo>
                    <a:pt x="830516" y="471461"/>
                    <a:pt x="861687" y="471461"/>
                    <a:pt x="891992" y="471461"/>
                  </a:cubicBezTo>
                  <a:cubicBezTo>
                    <a:pt x="922297" y="471461"/>
                    <a:pt x="952602" y="471461"/>
                    <a:pt x="983773" y="471461"/>
                  </a:cubicBezTo>
                  <a:cubicBezTo>
                    <a:pt x="992432" y="471461"/>
                    <a:pt x="996761" y="470592"/>
                    <a:pt x="996761" y="459298"/>
                  </a:cubicBezTo>
                  <a:cubicBezTo>
                    <a:pt x="995895" y="425417"/>
                    <a:pt x="996761" y="391535"/>
                    <a:pt x="996761" y="357653"/>
                  </a:cubicBezTo>
                  <a:cubicBezTo>
                    <a:pt x="996761" y="348965"/>
                    <a:pt x="994164" y="346359"/>
                    <a:pt x="986371" y="346359"/>
                  </a:cubicBezTo>
                  <a:cubicBezTo>
                    <a:pt x="924029" y="346359"/>
                    <a:pt x="861687" y="346359"/>
                    <a:pt x="799345" y="346359"/>
                  </a:cubicBezTo>
                  <a:close/>
                  <a:moveTo>
                    <a:pt x="72753" y="346359"/>
                  </a:moveTo>
                  <a:cubicBezTo>
                    <a:pt x="60631" y="346359"/>
                    <a:pt x="59765" y="350703"/>
                    <a:pt x="59765" y="360259"/>
                  </a:cubicBezTo>
                  <a:cubicBezTo>
                    <a:pt x="60631" y="393272"/>
                    <a:pt x="60631" y="426285"/>
                    <a:pt x="59765" y="459298"/>
                  </a:cubicBezTo>
                  <a:cubicBezTo>
                    <a:pt x="59765" y="469724"/>
                    <a:pt x="63229" y="471461"/>
                    <a:pt x="72753" y="471461"/>
                  </a:cubicBezTo>
                  <a:cubicBezTo>
                    <a:pt x="103058" y="470592"/>
                    <a:pt x="132497" y="471461"/>
                    <a:pt x="162802" y="471461"/>
                  </a:cubicBezTo>
                  <a:cubicBezTo>
                    <a:pt x="192242" y="471461"/>
                    <a:pt x="222547" y="470592"/>
                    <a:pt x="252852" y="471461"/>
                  </a:cubicBezTo>
                  <a:cubicBezTo>
                    <a:pt x="264108" y="471461"/>
                    <a:pt x="267571" y="468855"/>
                    <a:pt x="267571" y="457561"/>
                  </a:cubicBezTo>
                  <a:cubicBezTo>
                    <a:pt x="267571" y="424548"/>
                    <a:pt x="267571" y="392404"/>
                    <a:pt x="268437" y="360259"/>
                  </a:cubicBezTo>
                  <a:cubicBezTo>
                    <a:pt x="268437" y="348965"/>
                    <a:pt x="264108" y="346359"/>
                    <a:pt x="253718" y="346359"/>
                  </a:cubicBezTo>
                  <a:cubicBezTo>
                    <a:pt x="193108" y="346359"/>
                    <a:pt x="133363" y="346359"/>
                    <a:pt x="72753" y="346359"/>
                  </a:cubicBezTo>
                  <a:close/>
                  <a:moveTo>
                    <a:pt x="351628" y="130597"/>
                  </a:moveTo>
                  <a:cubicBezTo>
                    <a:pt x="338617" y="130597"/>
                    <a:pt x="334279" y="134079"/>
                    <a:pt x="335147" y="147137"/>
                  </a:cubicBezTo>
                  <a:cubicBezTo>
                    <a:pt x="336014" y="173253"/>
                    <a:pt x="336014" y="199368"/>
                    <a:pt x="335147" y="225484"/>
                  </a:cubicBezTo>
                  <a:cubicBezTo>
                    <a:pt x="334279" y="238542"/>
                    <a:pt x="339484" y="242024"/>
                    <a:pt x="350761" y="241154"/>
                  </a:cubicBezTo>
                  <a:cubicBezTo>
                    <a:pt x="359435" y="240283"/>
                    <a:pt x="368110" y="241154"/>
                    <a:pt x="376784" y="241154"/>
                  </a:cubicBezTo>
                  <a:cubicBezTo>
                    <a:pt x="486083" y="241154"/>
                    <a:pt x="595382" y="240283"/>
                    <a:pt x="704681" y="241154"/>
                  </a:cubicBezTo>
                  <a:cubicBezTo>
                    <a:pt x="719428" y="241154"/>
                    <a:pt x="723765" y="236801"/>
                    <a:pt x="722898" y="222873"/>
                  </a:cubicBezTo>
                  <a:cubicBezTo>
                    <a:pt x="722030" y="196757"/>
                    <a:pt x="722030" y="171512"/>
                    <a:pt x="722898" y="146267"/>
                  </a:cubicBezTo>
                  <a:cubicBezTo>
                    <a:pt x="723765" y="133209"/>
                    <a:pt x="719428" y="130597"/>
                    <a:pt x="707284" y="130597"/>
                  </a:cubicBezTo>
                  <a:cubicBezTo>
                    <a:pt x="647429" y="131468"/>
                    <a:pt x="587575" y="130597"/>
                    <a:pt x="528589" y="130597"/>
                  </a:cubicBezTo>
                  <a:cubicBezTo>
                    <a:pt x="469602" y="130597"/>
                    <a:pt x="410615" y="131468"/>
                    <a:pt x="351628" y="130597"/>
                  </a:cubicBezTo>
                  <a:close/>
                  <a:moveTo>
                    <a:pt x="522889" y="6"/>
                  </a:moveTo>
                  <a:cubicBezTo>
                    <a:pt x="528173" y="-75"/>
                    <a:pt x="534946" y="793"/>
                    <a:pt x="543616" y="2313"/>
                  </a:cubicBezTo>
                  <a:cubicBezTo>
                    <a:pt x="548818" y="3181"/>
                    <a:pt x="550553" y="4918"/>
                    <a:pt x="551420" y="9261"/>
                  </a:cubicBezTo>
                  <a:cubicBezTo>
                    <a:pt x="551420" y="12735"/>
                    <a:pt x="551420" y="16209"/>
                    <a:pt x="551420" y="19683"/>
                  </a:cubicBezTo>
                  <a:cubicBezTo>
                    <a:pt x="552287" y="30973"/>
                    <a:pt x="546217" y="48343"/>
                    <a:pt x="554888" y="51817"/>
                  </a:cubicBezTo>
                  <a:cubicBezTo>
                    <a:pt x="567026" y="57896"/>
                    <a:pt x="583499" y="54422"/>
                    <a:pt x="599105" y="54422"/>
                  </a:cubicBezTo>
                  <a:cubicBezTo>
                    <a:pt x="606041" y="54422"/>
                    <a:pt x="605174" y="49211"/>
                    <a:pt x="605174" y="44869"/>
                  </a:cubicBezTo>
                  <a:cubicBezTo>
                    <a:pt x="605174" y="34447"/>
                    <a:pt x="606041" y="24025"/>
                    <a:pt x="605174" y="13603"/>
                  </a:cubicBezTo>
                  <a:cubicBezTo>
                    <a:pt x="604307" y="4050"/>
                    <a:pt x="607775" y="2313"/>
                    <a:pt x="616445" y="2313"/>
                  </a:cubicBezTo>
                  <a:cubicBezTo>
                    <a:pt x="650259" y="1445"/>
                    <a:pt x="651126" y="1445"/>
                    <a:pt x="650259" y="34447"/>
                  </a:cubicBezTo>
                  <a:cubicBezTo>
                    <a:pt x="649392" y="50948"/>
                    <a:pt x="653727" y="55291"/>
                    <a:pt x="670200" y="54422"/>
                  </a:cubicBezTo>
                  <a:cubicBezTo>
                    <a:pt x="704881" y="53554"/>
                    <a:pt x="704881" y="54422"/>
                    <a:pt x="704014" y="20551"/>
                  </a:cubicBezTo>
                  <a:cubicBezTo>
                    <a:pt x="704014" y="6655"/>
                    <a:pt x="706615" y="1445"/>
                    <a:pt x="722221" y="1445"/>
                  </a:cubicBezTo>
                  <a:cubicBezTo>
                    <a:pt x="747364" y="3181"/>
                    <a:pt x="772507" y="3181"/>
                    <a:pt x="797651" y="2313"/>
                  </a:cubicBezTo>
                  <a:cubicBezTo>
                    <a:pt x="809789" y="1445"/>
                    <a:pt x="814991" y="4050"/>
                    <a:pt x="813257" y="17077"/>
                  </a:cubicBezTo>
                  <a:cubicBezTo>
                    <a:pt x="812390" y="25762"/>
                    <a:pt x="813257" y="35315"/>
                    <a:pt x="813257" y="44869"/>
                  </a:cubicBezTo>
                  <a:cubicBezTo>
                    <a:pt x="813257" y="56159"/>
                    <a:pt x="817592" y="70923"/>
                    <a:pt x="795917" y="66581"/>
                  </a:cubicBezTo>
                  <a:cubicBezTo>
                    <a:pt x="788981" y="64844"/>
                    <a:pt x="788981" y="71792"/>
                    <a:pt x="788981" y="77003"/>
                  </a:cubicBezTo>
                  <a:cubicBezTo>
                    <a:pt x="788981" y="136928"/>
                    <a:pt x="788981" y="195985"/>
                    <a:pt x="788981" y="255910"/>
                  </a:cubicBezTo>
                  <a:cubicBezTo>
                    <a:pt x="788981" y="264595"/>
                    <a:pt x="791582" y="266332"/>
                    <a:pt x="799385" y="266332"/>
                  </a:cubicBezTo>
                  <a:cubicBezTo>
                    <a:pt x="861810" y="266332"/>
                    <a:pt x="924234" y="266332"/>
                    <a:pt x="986659" y="266332"/>
                  </a:cubicBezTo>
                  <a:cubicBezTo>
                    <a:pt x="992728" y="266332"/>
                    <a:pt x="997930" y="266332"/>
                    <a:pt x="997063" y="258516"/>
                  </a:cubicBezTo>
                  <a:cubicBezTo>
                    <a:pt x="994462" y="245489"/>
                    <a:pt x="1002266" y="244620"/>
                    <a:pt x="1011803" y="245489"/>
                  </a:cubicBezTo>
                  <a:cubicBezTo>
                    <a:pt x="1017005" y="245489"/>
                    <a:pt x="1023941" y="248963"/>
                    <a:pt x="1027409" y="241146"/>
                  </a:cubicBezTo>
                  <a:cubicBezTo>
                    <a:pt x="1034345" y="236804"/>
                    <a:pt x="1040414" y="236804"/>
                    <a:pt x="1047350" y="242015"/>
                  </a:cubicBezTo>
                  <a:cubicBezTo>
                    <a:pt x="1052552" y="245489"/>
                    <a:pt x="1056020" y="248094"/>
                    <a:pt x="1056020" y="255910"/>
                  </a:cubicBezTo>
                  <a:cubicBezTo>
                    <a:pt x="1056020" y="444372"/>
                    <a:pt x="1056020" y="631964"/>
                    <a:pt x="1056020" y="820425"/>
                  </a:cubicBezTo>
                  <a:cubicBezTo>
                    <a:pt x="1056020" y="830847"/>
                    <a:pt x="1053419" y="832584"/>
                    <a:pt x="1043015" y="832584"/>
                  </a:cubicBezTo>
                  <a:cubicBezTo>
                    <a:pt x="941575" y="832584"/>
                    <a:pt x="840134" y="831716"/>
                    <a:pt x="738694" y="832584"/>
                  </a:cubicBezTo>
                  <a:cubicBezTo>
                    <a:pt x="723088" y="832584"/>
                    <a:pt x="723955" y="824768"/>
                    <a:pt x="723955" y="814346"/>
                  </a:cubicBezTo>
                  <a:cubicBezTo>
                    <a:pt x="723955" y="643255"/>
                    <a:pt x="723088" y="472163"/>
                    <a:pt x="723088" y="301072"/>
                  </a:cubicBezTo>
                  <a:cubicBezTo>
                    <a:pt x="723088" y="284570"/>
                    <a:pt x="718753" y="281097"/>
                    <a:pt x="703147" y="281097"/>
                  </a:cubicBezTo>
                  <a:cubicBezTo>
                    <a:pt x="586100" y="281097"/>
                    <a:pt x="468186" y="281097"/>
                    <a:pt x="351140" y="281097"/>
                  </a:cubicBezTo>
                  <a:cubicBezTo>
                    <a:pt x="337268" y="281097"/>
                    <a:pt x="333800" y="284570"/>
                    <a:pt x="333800" y="297598"/>
                  </a:cubicBezTo>
                  <a:cubicBezTo>
                    <a:pt x="333800" y="471295"/>
                    <a:pt x="332066" y="644992"/>
                    <a:pt x="331199" y="818688"/>
                  </a:cubicBezTo>
                  <a:cubicBezTo>
                    <a:pt x="331199" y="830847"/>
                    <a:pt x="327731" y="832584"/>
                    <a:pt x="317326" y="832584"/>
                  </a:cubicBezTo>
                  <a:cubicBezTo>
                    <a:pt x="216753" y="832584"/>
                    <a:pt x="116180" y="832584"/>
                    <a:pt x="15606" y="832584"/>
                  </a:cubicBezTo>
                  <a:cubicBezTo>
                    <a:pt x="4335" y="832584"/>
                    <a:pt x="0" y="830847"/>
                    <a:pt x="0" y="817820"/>
                  </a:cubicBezTo>
                  <a:cubicBezTo>
                    <a:pt x="0" y="632833"/>
                    <a:pt x="0" y="446977"/>
                    <a:pt x="0" y="261990"/>
                  </a:cubicBezTo>
                  <a:cubicBezTo>
                    <a:pt x="0" y="248963"/>
                    <a:pt x="3468" y="243752"/>
                    <a:pt x="17340" y="245489"/>
                  </a:cubicBezTo>
                  <a:cubicBezTo>
                    <a:pt x="26877" y="246357"/>
                    <a:pt x="36415" y="246357"/>
                    <a:pt x="46819" y="245489"/>
                  </a:cubicBezTo>
                  <a:cubicBezTo>
                    <a:pt x="55489" y="244620"/>
                    <a:pt x="61558" y="247226"/>
                    <a:pt x="59824" y="257647"/>
                  </a:cubicBezTo>
                  <a:cubicBezTo>
                    <a:pt x="58957" y="264595"/>
                    <a:pt x="63292" y="266332"/>
                    <a:pt x="69361" y="266332"/>
                  </a:cubicBezTo>
                  <a:cubicBezTo>
                    <a:pt x="131786" y="266332"/>
                    <a:pt x="194211" y="265464"/>
                    <a:pt x="256636" y="266332"/>
                  </a:cubicBezTo>
                  <a:cubicBezTo>
                    <a:pt x="266173" y="266332"/>
                    <a:pt x="267907" y="261990"/>
                    <a:pt x="267907" y="253305"/>
                  </a:cubicBezTo>
                  <a:cubicBezTo>
                    <a:pt x="267907" y="195117"/>
                    <a:pt x="267907" y="136928"/>
                    <a:pt x="267907" y="77871"/>
                  </a:cubicBezTo>
                  <a:cubicBezTo>
                    <a:pt x="267907" y="67449"/>
                    <a:pt x="262705" y="63975"/>
                    <a:pt x="254035" y="65712"/>
                  </a:cubicBezTo>
                  <a:cubicBezTo>
                    <a:pt x="241896" y="68318"/>
                    <a:pt x="241029" y="61370"/>
                    <a:pt x="241896" y="52685"/>
                  </a:cubicBezTo>
                  <a:cubicBezTo>
                    <a:pt x="241896" y="36184"/>
                    <a:pt x="236694" y="15340"/>
                    <a:pt x="244497" y="5787"/>
                  </a:cubicBezTo>
                  <a:cubicBezTo>
                    <a:pt x="253168" y="-4635"/>
                    <a:pt x="274843" y="3181"/>
                    <a:pt x="290449" y="2313"/>
                  </a:cubicBezTo>
                  <a:cubicBezTo>
                    <a:pt x="305188" y="1445"/>
                    <a:pt x="319927" y="4050"/>
                    <a:pt x="333800" y="2313"/>
                  </a:cubicBezTo>
                  <a:cubicBezTo>
                    <a:pt x="350273" y="-292"/>
                    <a:pt x="352874" y="6655"/>
                    <a:pt x="352007" y="21420"/>
                  </a:cubicBezTo>
                  <a:cubicBezTo>
                    <a:pt x="351140" y="54422"/>
                    <a:pt x="352007" y="54422"/>
                    <a:pt x="384953" y="54422"/>
                  </a:cubicBezTo>
                  <a:cubicBezTo>
                    <a:pt x="406629" y="54422"/>
                    <a:pt x="406629" y="54422"/>
                    <a:pt x="405762" y="32710"/>
                  </a:cubicBezTo>
                  <a:cubicBezTo>
                    <a:pt x="404028" y="2313"/>
                    <a:pt x="404028" y="3181"/>
                    <a:pt x="434373" y="2313"/>
                  </a:cubicBezTo>
                  <a:cubicBezTo>
                    <a:pt x="449112" y="1445"/>
                    <a:pt x="452580" y="5787"/>
                    <a:pt x="452580" y="19683"/>
                  </a:cubicBezTo>
                  <a:cubicBezTo>
                    <a:pt x="450846" y="54422"/>
                    <a:pt x="451713" y="53554"/>
                    <a:pt x="485527" y="54422"/>
                  </a:cubicBezTo>
                  <a:cubicBezTo>
                    <a:pt x="500266" y="55291"/>
                    <a:pt x="508069" y="52685"/>
                    <a:pt x="504601" y="36184"/>
                  </a:cubicBezTo>
                  <a:cubicBezTo>
                    <a:pt x="504601" y="35315"/>
                    <a:pt x="504601" y="35315"/>
                    <a:pt x="504601" y="34447"/>
                  </a:cubicBezTo>
                  <a:cubicBezTo>
                    <a:pt x="504601" y="9044"/>
                    <a:pt x="507039" y="250"/>
                    <a:pt x="522889" y="6"/>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37" name="Freeform 65"/>
            <p:cNvSpPr/>
            <p:nvPr/>
          </p:nvSpPr>
          <p:spPr bwMode="auto">
            <a:xfrm>
              <a:off x="4203222" y="2665512"/>
              <a:ext cx="836712" cy="201581"/>
            </a:xfrm>
            <a:custGeom>
              <a:avLst/>
              <a:gdLst>
                <a:gd name="T0" fmla="*/ 485 w 965"/>
                <a:gd name="T1" fmla="*/ 228 h 232"/>
                <a:gd name="T2" fmla="*/ 145 w 965"/>
                <a:gd name="T3" fmla="*/ 229 h 232"/>
                <a:gd name="T4" fmla="*/ 47 w 965"/>
                <a:gd name="T5" fmla="*/ 207 h 232"/>
                <a:gd name="T6" fmla="*/ 22 w 965"/>
                <a:gd name="T7" fmla="*/ 200 h 232"/>
                <a:gd name="T8" fmla="*/ 1 w 965"/>
                <a:gd name="T9" fmla="*/ 173 h 232"/>
                <a:gd name="T10" fmla="*/ 31 w 965"/>
                <a:gd name="T11" fmla="*/ 137 h 232"/>
                <a:gd name="T12" fmla="*/ 167 w 965"/>
                <a:gd name="T13" fmla="*/ 117 h 232"/>
                <a:gd name="T14" fmla="*/ 181 w 965"/>
                <a:gd name="T15" fmla="*/ 101 h 232"/>
                <a:gd name="T16" fmla="*/ 181 w 965"/>
                <a:gd name="T17" fmla="*/ 15 h 232"/>
                <a:gd name="T18" fmla="*/ 195 w 965"/>
                <a:gd name="T19" fmla="*/ 1 h 232"/>
                <a:gd name="T20" fmla="*/ 237 w 965"/>
                <a:gd name="T21" fmla="*/ 1 h 232"/>
                <a:gd name="T22" fmla="*/ 253 w 965"/>
                <a:gd name="T23" fmla="*/ 17 h 232"/>
                <a:gd name="T24" fmla="*/ 290 w 965"/>
                <a:gd name="T25" fmla="*/ 52 h 232"/>
                <a:gd name="T26" fmla="*/ 696 w 965"/>
                <a:gd name="T27" fmla="*/ 53 h 232"/>
                <a:gd name="T28" fmla="*/ 717 w 965"/>
                <a:gd name="T29" fmla="*/ 32 h 232"/>
                <a:gd name="T30" fmla="*/ 717 w 965"/>
                <a:gd name="T31" fmla="*/ 16 h 232"/>
                <a:gd name="T32" fmla="*/ 731 w 965"/>
                <a:gd name="T33" fmla="*/ 1 h 232"/>
                <a:gd name="T34" fmla="*/ 775 w 965"/>
                <a:gd name="T35" fmla="*/ 1 h 232"/>
                <a:gd name="T36" fmla="*/ 788 w 965"/>
                <a:gd name="T37" fmla="*/ 15 h 232"/>
                <a:gd name="T38" fmla="*/ 788 w 965"/>
                <a:gd name="T39" fmla="*/ 101 h 232"/>
                <a:gd name="T40" fmla="*/ 803 w 965"/>
                <a:gd name="T41" fmla="*/ 118 h 232"/>
                <a:gd name="T42" fmla="*/ 956 w 965"/>
                <a:gd name="T43" fmla="*/ 141 h 232"/>
                <a:gd name="T44" fmla="*/ 965 w 965"/>
                <a:gd name="T45" fmla="*/ 149 h 232"/>
                <a:gd name="T46" fmla="*/ 965 w 965"/>
                <a:gd name="T47" fmla="*/ 187 h 232"/>
                <a:gd name="T48" fmla="*/ 955 w 965"/>
                <a:gd name="T49" fmla="*/ 197 h 232"/>
                <a:gd name="T50" fmla="*/ 773 w 965"/>
                <a:gd name="T51" fmla="*/ 229 h 232"/>
                <a:gd name="T52" fmla="*/ 485 w 965"/>
                <a:gd name="T53" fmla="*/ 22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5" h="232">
                  <a:moveTo>
                    <a:pt x="485" y="228"/>
                  </a:moveTo>
                  <a:cubicBezTo>
                    <a:pt x="371" y="228"/>
                    <a:pt x="258" y="227"/>
                    <a:pt x="145" y="229"/>
                  </a:cubicBezTo>
                  <a:cubicBezTo>
                    <a:pt x="110" y="230"/>
                    <a:pt x="79" y="215"/>
                    <a:pt x="47" y="207"/>
                  </a:cubicBezTo>
                  <a:cubicBezTo>
                    <a:pt x="38" y="205"/>
                    <a:pt x="30" y="202"/>
                    <a:pt x="22" y="200"/>
                  </a:cubicBezTo>
                  <a:cubicBezTo>
                    <a:pt x="7" y="197"/>
                    <a:pt x="0" y="190"/>
                    <a:pt x="1" y="173"/>
                  </a:cubicBezTo>
                  <a:cubicBezTo>
                    <a:pt x="3" y="142"/>
                    <a:pt x="2" y="142"/>
                    <a:pt x="31" y="137"/>
                  </a:cubicBezTo>
                  <a:cubicBezTo>
                    <a:pt x="77" y="130"/>
                    <a:pt x="122" y="123"/>
                    <a:pt x="167" y="117"/>
                  </a:cubicBezTo>
                  <a:cubicBezTo>
                    <a:pt x="179" y="116"/>
                    <a:pt x="181" y="111"/>
                    <a:pt x="181" y="101"/>
                  </a:cubicBezTo>
                  <a:cubicBezTo>
                    <a:pt x="181" y="72"/>
                    <a:pt x="182" y="44"/>
                    <a:pt x="181" y="15"/>
                  </a:cubicBezTo>
                  <a:cubicBezTo>
                    <a:pt x="180" y="3"/>
                    <a:pt x="184" y="0"/>
                    <a:pt x="195" y="1"/>
                  </a:cubicBezTo>
                  <a:cubicBezTo>
                    <a:pt x="209" y="2"/>
                    <a:pt x="223" y="2"/>
                    <a:pt x="237" y="1"/>
                  </a:cubicBezTo>
                  <a:cubicBezTo>
                    <a:pt x="250" y="0"/>
                    <a:pt x="253" y="5"/>
                    <a:pt x="253" y="17"/>
                  </a:cubicBezTo>
                  <a:cubicBezTo>
                    <a:pt x="253" y="52"/>
                    <a:pt x="253" y="52"/>
                    <a:pt x="290" y="52"/>
                  </a:cubicBezTo>
                  <a:cubicBezTo>
                    <a:pt x="426" y="52"/>
                    <a:pt x="561" y="52"/>
                    <a:pt x="696" y="53"/>
                  </a:cubicBezTo>
                  <a:cubicBezTo>
                    <a:pt x="713" y="53"/>
                    <a:pt x="720" y="48"/>
                    <a:pt x="717" y="32"/>
                  </a:cubicBezTo>
                  <a:cubicBezTo>
                    <a:pt x="716" y="26"/>
                    <a:pt x="717" y="21"/>
                    <a:pt x="717" y="16"/>
                  </a:cubicBezTo>
                  <a:cubicBezTo>
                    <a:pt x="716" y="5"/>
                    <a:pt x="718" y="0"/>
                    <a:pt x="731" y="1"/>
                  </a:cubicBezTo>
                  <a:cubicBezTo>
                    <a:pt x="745" y="2"/>
                    <a:pt x="760" y="1"/>
                    <a:pt x="775" y="1"/>
                  </a:cubicBezTo>
                  <a:cubicBezTo>
                    <a:pt x="785" y="0"/>
                    <a:pt x="788" y="5"/>
                    <a:pt x="788" y="15"/>
                  </a:cubicBezTo>
                  <a:cubicBezTo>
                    <a:pt x="788" y="43"/>
                    <a:pt x="789" y="72"/>
                    <a:pt x="788" y="101"/>
                  </a:cubicBezTo>
                  <a:cubicBezTo>
                    <a:pt x="788" y="112"/>
                    <a:pt x="791" y="116"/>
                    <a:pt x="803" y="118"/>
                  </a:cubicBezTo>
                  <a:cubicBezTo>
                    <a:pt x="854" y="124"/>
                    <a:pt x="905" y="133"/>
                    <a:pt x="956" y="141"/>
                  </a:cubicBezTo>
                  <a:cubicBezTo>
                    <a:pt x="962" y="142"/>
                    <a:pt x="965" y="143"/>
                    <a:pt x="965" y="149"/>
                  </a:cubicBezTo>
                  <a:cubicBezTo>
                    <a:pt x="965" y="162"/>
                    <a:pt x="965" y="174"/>
                    <a:pt x="965" y="187"/>
                  </a:cubicBezTo>
                  <a:cubicBezTo>
                    <a:pt x="965" y="194"/>
                    <a:pt x="960" y="195"/>
                    <a:pt x="955" y="197"/>
                  </a:cubicBezTo>
                  <a:cubicBezTo>
                    <a:pt x="896" y="216"/>
                    <a:pt x="837" y="232"/>
                    <a:pt x="773" y="229"/>
                  </a:cubicBezTo>
                  <a:cubicBezTo>
                    <a:pt x="677" y="226"/>
                    <a:pt x="581" y="228"/>
                    <a:pt x="485" y="22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8" name="Freeform 66"/>
            <p:cNvSpPr/>
            <p:nvPr/>
          </p:nvSpPr>
          <p:spPr bwMode="auto">
            <a:xfrm>
              <a:off x="3977837" y="2951676"/>
              <a:ext cx="375811" cy="167646"/>
            </a:xfrm>
            <a:custGeom>
              <a:avLst/>
              <a:gdLst>
                <a:gd name="T0" fmla="*/ 261 w 434"/>
                <a:gd name="T1" fmla="*/ 192 h 193"/>
                <a:gd name="T2" fmla="*/ 109 w 434"/>
                <a:gd name="T3" fmla="*/ 192 h 193"/>
                <a:gd name="T4" fmla="*/ 11 w 434"/>
                <a:gd name="T5" fmla="*/ 168 h 193"/>
                <a:gd name="T6" fmla="*/ 5 w 434"/>
                <a:gd name="T7" fmla="*/ 158 h 193"/>
                <a:gd name="T8" fmla="*/ 45 w 434"/>
                <a:gd name="T9" fmla="*/ 96 h 193"/>
                <a:gd name="T10" fmla="*/ 166 w 434"/>
                <a:gd name="T11" fmla="*/ 54 h 193"/>
                <a:gd name="T12" fmla="*/ 183 w 434"/>
                <a:gd name="T13" fmla="*/ 34 h 193"/>
                <a:gd name="T14" fmla="*/ 218 w 434"/>
                <a:gd name="T15" fmla="*/ 0 h 193"/>
                <a:gd name="T16" fmla="*/ 220 w 434"/>
                <a:gd name="T17" fmla="*/ 0 h 193"/>
                <a:gd name="T18" fmla="*/ 249 w 434"/>
                <a:gd name="T19" fmla="*/ 29 h 193"/>
                <a:gd name="T20" fmla="*/ 265 w 434"/>
                <a:gd name="T21" fmla="*/ 45 h 193"/>
                <a:gd name="T22" fmla="*/ 416 w 434"/>
                <a:gd name="T23" fmla="*/ 44 h 193"/>
                <a:gd name="T24" fmla="*/ 433 w 434"/>
                <a:gd name="T25" fmla="*/ 61 h 193"/>
                <a:gd name="T26" fmla="*/ 433 w 434"/>
                <a:gd name="T27" fmla="*/ 177 h 193"/>
                <a:gd name="T28" fmla="*/ 416 w 434"/>
                <a:gd name="T29" fmla="*/ 193 h 193"/>
                <a:gd name="T30" fmla="*/ 261 w 434"/>
                <a:gd name="T31" fmla="*/ 193 h 193"/>
                <a:gd name="T32" fmla="*/ 261 w 434"/>
                <a:gd name="T33" fmla="*/ 19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4" h="193">
                  <a:moveTo>
                    <a:pt x="261" y="192"/>
                  </a:moveTo>
                  <a:cubicBezTo>
                    <a:pt x="210" y="192"/>
                    <a:pt x="160" y="193"/>
                    <a:pt x="109" y="192"/>
                  </a:cubicBezTo>
                  <a:cubicBezTo>
                    <a:pt x="75" y="191"/>
                    <a:pt x="44" y="176"/>
                    <a:pt x="11" y="168"/>
                  </a:cubicBezTo>
                  <a:cubicBezTo>
                    <a:pt x="5" y="167"/>
                    <a:pt x="5" y="163"/>
                    <a:pt x="5" y="158"/>
                  </a:cubicBezTo>
                  <a:cubicBezTo>
                    <a:pt x="0" y="112"/>
                    <a:pt x="1" y="111"/>
                    <a:pt x="45" y="96"/>
                  </a:cubicBezTo>
                  <a:cubicBezTo>
                    <a:pt x="86" y="82"/>
                    <a:pt x="126" y="68"/>
                    <a:pt x="166" y="54"/>
                  </a:cubicBezTo>
                  <a:cubicBezTo>
                    <a:pt x="177" y="51"/>
                    <a:pt x="183" y="47"/>
                    <a:pt x="183" y="34"/>
                  </a:cubicBezTo>
                  <a:cubicBezTo>
                    <a:pt x="184" y="0"/>
                    <a:pt x="185" y="0"/>
                    <a:pt x="218" y="0"/>
                  </a:cubicBezTo>
                  <a:cubicBezTo>
                    <a:pt x="219" y="0"/>
                    <a:pt x="219" y="0"/>
                    <a:pt x="220" y="0"/>
                  </a:cubicBezTo>
                  <a:cubicBezTo>
                    <a:pt x="249" y="0"/>
                    <a:pt x="250" y="0"/>
                    <a:pt x="249" y="29"/>
                  </a:cubicBezTo>
                  <a:cubicBezTo>
                    <a:pt x="249" y="42"/>
                    <a:pt x="253" y="45"/>
                    <a:pt x="265" y="45"/>
                  </a:cubicBezTo>
                  <a:cubicBezTo>
                    <a:pt x="315" y="44"/>
                    <a:pt x="366" y="45"/>
                    <a:pt x="416" y="44"/>
                  </a:cubicBezTo>
                  <a:cubicBezTo>
                    <a:pt x="429" y="44"/>
                    <a:pt x="434" y="47"/>
                    <a:pt x="433" y="61"/>
                  </a:cubicBezTo>
                  <a:cubicBezTo>
                    <a:pt x="432" y="100"/>
                    <a:pt x="432" y="138"/>
                    <a:pt x="433" y="177"/>
                  </a:cubicBezTo>
                  <a:cubicBezTo>
                    <a:pt x="433" y="190"/>
                    <a:pt x="430" y="193"/>
                    <a:pt x="416" y="193"/>
                  </a:cubicBezTo>
                  <a:cubicBezTo>
                    <a:pt x="364" y="192"/>
                    <a:pt x="313" y="193"/>
                    <a:pt x="261" y="193"/>
                  </a:cubicBezTo>
                  <a:cubicBezTo>
                    <a:pt x="261" y="193"/>
                    <a:pt x="261" y="192"/>
                    <a:pt x="261" y="19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9" name="Freeform 67"/>
            <p:cNvSpPr/>
            <p:nvPr/>
          </p:nvSpPr>
          <p:spPr bwMode="auto">
            <a:xfrm>
              <a:off x="4891535" y="2949650"/>
              <a:ext cx="373785" cy="172205"/>
            </a:xfrm>
            <a:custGeom>
              <a:avLst/>
              <a:gdLst>
                <a:gd name="T0" fmla="*/ 289 w 431"/>
                <a:gd name="T1" fmla="*/ 198 h 198"/>
                <a:gd name="T2" fmla="*/ 266 w 431"/>
                <a:gd name="T3" fmla="*/ 197 h 198"/>
                <a:gd name="T4" fmla="*/ 195 w 431"/>
                <a:gd name="T5" fmla="*/ 195 h 198"/>
                <a:gd name="T6" fmla="*/ 13 w 431"/>
                <a:gd name="T7" fmla="*/ 196 h 198"/>
                <a:gd name="T8" fmla="*/ 2 w 431"/>
                <a:gd name="T9" fmla="*/ 183 h 198"/>
                <a:gd name="T10" fmla="*/ 2 w 431"/>
                <a:gd name="T11" fmla="*/ 61 h 198"/>
                <a:gd name="T12" fmla="*/ 16 w 431"/>
                <a:gd name="T13" fmla="*/ 47 h 198"/>
                <a:gd name="T14" fmla="*/ 164 w 431"/>
                <a:gd name="T15" fmla="*/ 47 h 198"/>
                <a:gd name="T16" fmla="*/ 183 w 431"/>
                <a:gd name="T17" fmla="*/ 27 h 198"/>
                <a:gd name="T18" fmla="*/ 208 w 431"/>
                <a:gd name="T19" fmla="*/ 2 h 198"/>
                <a:gd name="T20" fmla="*/ 250 w 431"/>
                <a:gd name="T21" fmla="*/ 43 h 198"/>
                <a:gd name="T22" fmla="*/ 265 w 431"/>
                <a:gd name="T23" fmla="*/ 62 h 198"/>
                <a:gd name="T24" fmla="*/ 413 w 431"/>
                <a:gd name="T25" fmla="*/ 106 h 198"/>
                <a:gd name="T26" fmla="*/ 431 w 431"/>
                <a:gd name="T27" fmla="*/ 129 h 198"/>
                <a:gd name="T28" fmla="*/ 393 w 431"/>
                <a:gd name="T29" fmla="*/ 179 h 198"/>
                <a:gd name="T30" fmla="*/ 289 w 431"/>
                <a:gd name="T31"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1" h="198">
                  <a:moveTo>
                    <a:pt x="289" y="198"/>
                  </a:moveTo>
                  <a:cubicBezTo>
                    <a:pt x="281" y="198"/>
                    <a:pt x="273" y="198"/>
                    <a:pt x="266" y="197"/>
                  </a:cubicBezTo>
                  <a:cubicBezTo>
                    <a:pt x="242" y="190"/>
                    <a:pt x="218" y="196"/>
                    <a:pt x="195" y="195"/>
                  </a:cubicBezTo>
                  <a:cubicBezTo>
                    <a:pt x="134" y="194"/>
                    <a:pt x="73" y="194"/>
                    <a:pt x="13" y="196"/>
                  </a:cubicBezTo>
                  <a:cubicBezTo>
                    <a:pt x="0" y="196"/>
                    <a:pt x="2" y="190"/>
                    <a:pt x="2" y="183"/>
                  </a:cubicBezTo>
                  <a:cubicBezTo>
                    <a:pt x="2" y="142"/>
                    <a:pt x="3" y="101"/>
                    <a:pt x="2" y="61"/>
                  </a:cubicBezTo>
                  <a:cubicBezTo>
                    <a:pt x="2" y="50"/>
                    <a:pt x="5" y="46"/>
                    <a:pt x="16" y="47"/>
                  </a:cubicBezTo>
                  <a:cubicBezTo>
                    <a:pt x="66" y="47"/>
                    <a:pt x="115" y="46"/>
                    <a:pt x="164" y="47"/>
                  </a:cubicBezTo>
                  <a:cubicBezTo>
                    <a:pt x="179" y="47"/>
                    <a:pt x="186" y="44"/>
                    <a:pt x="183" y="27"/>
                  </a:cubicBezTo>
                  <a:cubicBezTo>
                    <a:pt x="180" y="8"/>
                    <a:pt x="186" y="0"/>
                    <a:pt x="208" y="2"/>
                  </a:cubicBezTo>
                  <a:cubicBezTo>
                    <a:pt x="250" y="4"/>
                    <a:pt x="250" y="2"/>
                    <a:pt x="250" y="43"/>
                  </a:cubicBezTo>
                  <a:cubicBezTo>
                    <a:pt x="250" y="55"/>
                    <a:pt x="254" y="59"/>
                    <a:pt x="265" y="62"/>
                  </a:cubicBezTo>
                  <a:cubicBezTo>
                    <a:pt x="314" y="76"/>
                    <a:pt x="363" y="92"/>
                    <a:pt x="413" y="106"/>
                  </a:cubicBezTo>
                  <a:cubicBezTo>
                    <a:pt x="425" y="110"/>
                    <a:pt x="431" y="115"/>
                    <a:pt x="431" y="129"/>
                  </a:cubicBezTo>
                  <a:cubicBezTo>
                    <a:pt x="430" y="168"/>
                    <a:pt x="431" y="167"/>
                    <a:pt x="393" y="179"/>
                  </a:cubicBezTo>
                  <a:cubicBezTo>
                    <a:pt x="359" y="189"/>
                    <a:pt x="324" y="194"/>
                    <a:pt x="289" y="19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0" name="Freeform 71"/>
            <p:cNvSpPr/>
            <p:nvPr/>
          </p:nvSpPr>
          <p:spPr bwMode="auto">
            <a:xfrm>
              <a:off x="4444309" y="3024609"/>
              <a:ext cx="360617" cy="80531"/>
            </a:xfrm>
            <a:custGeom>
              <a:avLst/>
              <a:gdLst>
                <a:gd name="T0" fmla="*/ 208 w 416"/>
                <a:gd name="T1" fmla="*/ 93 h 93"/>
                <a:gd name="T2" fmla="*/ 18 w 416"/>
                <a:gd name="T3" fmla="*/ 93 h 93"/>
                <a:gd name="T4" fmla="*/ 1 w 416"/>
                <a:gd name="T5" fmla="*/ 77 h 93"/>
                <a:gd name="T6" fmla="*/ 2 w 416"/>
                <a:gd name="T7" fmla="*/ 13 h 93"/>
                <a:gd name="T8" fmla="*/ 15 w 416"/>
                <a:gd name="T9" fmla="*/ 0 h 93"/>
                <a:gd name="T10" fmla="*/ 403 w 416"/>
                <a:gd name="T11" fmla="*/ 0 h 93"/>
                <a:gd name="T12" fmla="*/ 415 w 416"/>
                <a:gd name="T13" fmla="*/ 12 h 93"/>
                <a:gd name="T14" fmla="*/ 415 w 416"/>
                <a:gd name="T15" fmla="*/ 78 h 93"/>
                <a:gd name="T16" fmla="*/ 399 w 416"/>
                <a:gd name="T17" fmla="*/ 93 h 93"/>
                <a:gd name="T18" fmla="*/ 208 w 416"/>
                <a:gd name="T19" fmla="*/ 93 h 93"/>
                <a:gd name="T20" fmla="*/ 208 w 41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6" h="93">
                  <a:moveTo>
                    <a:pt x="208" y="93"/>
                  </a:moveTo>
                  <a:cubicBezTo>
                    <a:pt x="144" y="93"/>
                    <a:pt x="81" y="93"/>
                    <a:pt x="18" y="93"/>
                  </a:cubicBezTo>
                  <a:cubicBezTo>
                    <a:pt x="5" y="93"/>
                    <a:pt x="0" y="91"/>
                    <a:pt x="1" y="77"/>
                  </a:cubicBezTo>
                  <a:cubicBezTo>
                    <a:pt x="3" y="56"/>
                    <a:pt x="2" y="35"/>
                    <a:pt x="2" y="13"/>
                  </a:cubicBezTo>
                  <a:cubicBezTo>
                    <a:pt x="1" y="3"/>
                    <a:pt x="5" y="0"/>
                    <a:pt x="15" y="0"/>
                  </a:cubicBezTo>
                  <a:cubicBezTo>
                    <a:pt x="144" y="0"/>
                    <a:pt x="273" y="0"/>
                    <a:pt x="403" y="0"/>
                  </a:cubicBezTo>
                  <a:cubicBezTo>
                    <a:pt x="412" y="0"/>
                    <a:pt x="415" y="3"/>
                    <a:pt x="415" y="12"/>
                  </a:cubicBezTo>
                  <a:cubicBezTo>
                    <a:pt x="414" y="34"/>
                    <a:pt x="414" y="56"/>
                    <a:pt x="415" y="78"/>
                  </a:cubicBezTo>
                  <a:cubicBezTo>
                    <a:pt x="416" y="91"/>
                    <a:pt x="411" y="93"/>
                    <a:pt x="399" y="93"/>
                  </a:cubicBezTo>
                  <a:cubicBezTo>
                    <a:pt x="335" y="93"/>
                    <a:pt x="271" y="93"/>
                    <a:pt x="208" y="93"/>
                  </a:cubicBezTo>
                  <a:cubicBezTo>
                    <a:pt x="208" y="93"/>
                    <a:pt x="208" y="93"/>
                    <a:pt x="208" y="93"/>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41" name="组合 40"/>
          <p:cNvGrpSpPr>
            <a:grpSpLocks noChangeAspect="1"/>
          </p:cNvGrpSpPr>
          <p:nvPr/>
        </p:nvGrpSpPr>
        <p:grpSpPr>
          <a:xfrm>
            <a:off x="10299875" y="5713649"/>
            <a:ext cx="1592732" cy="720000"/>
            <a:chOff x="306581" y="578557"/>
            <a:chExt cx="6259884" cy="2829805"/>
          </a:xfrm>
          <a:noFill/>
        </p:grpSpPr>
        <p:sp>
          <p:nvSpPr>
            <p:cNvPr id="42" name="任意多边形: 形状 41"/>
            <p:cNvSpPr/>
            <p:nvPr/>
          </p:nvSpPr>
          <p:spPr bwMode="auto">
            <a:xfrm>
              <a:off x="306581" y="1510400"/>
              <a:ext cx="6259884" cy="1880733"/>
            </a:xfrm>
            <a:custGeom>
              <a:avLst/>
              <a:gdLst>
                <a:gd name="connsiteX0" fmla="*/ 5160900 w 6259884"/>
                <a:gd name="connsiteY0" fmla="*/ 843864 h 1880733"/>
                <a:gd name="connsiteX1" fmla="*/ 5136631 w 6259884"/>
                <a:gd name="connsiteY1" fmla="*/ 857517 h 1880733"/>
                <a:gd name="connsiteX2" fmla="*/ 5139327 w 6259884"/>
                <a:gd name="connsiteY2" fmla="*/ 947623 h 1880733"/>
                <a:gd name="connsiteX3" fmla="*/ 5260673 w 6259884"/>
                <a:gd name="connsiteY3" fmla="*/ 961276 h 1880733"/>
                <a:gd name="connsiteX4" fmla="*/ 5301122 w 6259884"/>
                <a:gd name="connsiteY4" fmla="*/ 947623 h 1880733"/>
                <a:gd name="connsiteX5" fmla="*/ 5236404 w 6259884"/>
                <a:gd name="connsiteY5" fmla="*/ 843864 h 1880733"/>
                <a:gd name="connsiteX6" fmla="*/ 5220224 w 6259884"/>
                <a:gd name="connsiteY6" fmla="*/ 843864 h 1880733"/>
                <a:gd name="connsiteX7" fmla="*/ 5160900 w 6259884"/>
                <a:gd name="connsiteY7" fmla="*/ 843864 h 1880733"/>
                <a:gd name="connsiteX8" fmla="*/ 1324311 w 6259884"/>
                <a:gd name="connsiteY8" fmla="*/ 841658 h 1880733"/>
                <a:gd name="connsiteX9" fmla="*/ 1293091 w 6259884"/>
                <a:gd name="connsiteY9" fmla="*/ 844705 h 1880733"/>
                <a:gd name="connsiteX10" fmla="*/ 1271372 w 6259884"/>
                <a:gd name="connsiteY10" fmla="*/ 844705 h 1880733"/>
                <a:gd name="connsiteX11" fmla="*/ 1181782 w 6259884"/>
                <a:gd name="connsiteY11" fmla="*/ 888034 h 1880733"/>
                <a:gd name="connsiteX12" fmla="*/ 1257798 w 6259884"/>
                <a:gd name="connsiteY12" fmla="*/ 961152 h 1880733"/>
                <a:gd name="connsiteX13" fmla="*/ 1322954 w 6259884"/>
                <a:gd name="connsiteY13" fmla="*/ 961152 h 1880733"/>
                <a:gd name="connsiteX14" fmla="*/ 1350103 w 6259884"/>
                <a:gd name="connsiteY14" fmla="*/ 950320 h 1880733"/>
                <a:gd name="connsiteX15" fmla="*/ 1347388 w 6259884"/>
                <a:gd name="connsiteY15" fmla="*/ 852829 h 1880733"/>
                <a:gd name="connsiteX16" fmla="*/ 1324311 w 6259884"/>
                <a:gd name="connsiteY16" fmla="*/ 841658 h 1880733"/>
                <a:gd name="connsiteX17" fmla="*/ 1013621 w 6259884"/>
                <a:gd name="connsiteY17" fmla="*/ 841398 h 1880733"/>
                <a:gd name="connsiteX18" fmla="*/ 956609 w 6259884"/>
                <a:gd name="connsiteY18" fmla="*/ 898852 h 1880733"/>
                <a:gd name="connsiteX19" fmla="*/ 1038055 w 6259884"/>
                <a:gd name="connsiteY19" fmla="*/ 961777 h 1880733"/>
                <a:gd name="connsiteX20" fmla="*/ 1097781 w 6259884"/>
                <a:gd name="connsiteY20" fmla="*/ 961777 h 1880733"/>
                <a:gd name="connsiteX21" fmla="*/ 1127645 w 6259884"/>
                <a:gd name="connsiteY21" fmla="*/ 937154 h 1880733"/>
                <a:gd name="connsiteX22" fmla="*/ 1051629 w 6259884"/>
                <a:gd name="connsiteY22" fmla="*/ 844134 h 1880733"/>
                <a:gd name="connsiteX23" fmla="*/ 1013621 w 6259884"/>
                <a:gd name="connsiteY23" fmla="*/ 841398 h 1880733"/>
                <a:gd name="connsiteX24" fmla="*/ 5046846 w 6259884"/>
                <a:gd name="connsiteY24" fmla="*/ 841004 h 1880733"/>
                <a:gd name="connsiteX25" fmla="*/ 5013449 w 6259884"/>
                <a:gd name="connsiteY25" fmla="*/ 844083 h 1880733"/>
                <a:gd name="connsiteX26" fmla="*/ 4991859 w 6259884"/>
                <a:gd name="connsiteY26" fmla="*/ 844083 h 1880733"/>
                <a:gd name="connsiteX27" fmla="*/ 4908198 w 6259884"/>
                <a:gd name="connsiteY27" fmla="*/ 890613 h 1880733"/>
                <a:gd name="connsiteX28" fmla="*/ 4981065 w 6259884"/>
                <a:gd name="connsiteY28" fmla="*/ 961777 h 1880733"/>
                <a:gd name="connsiteX29" fmla="*/ 5043136 w 6259884"/>
                <a:gd name="connsiteY29" fmla="*/ 961777 h 1880733"/>
                <a:gd name="connsiteX30" fmla="*/ 5070123 w 6259884"/>
                <a:gd name="connsiteY30" fmla="*/ 950829 h 1880733"/>
                <a:gd name="connsiteX31" fmla="*/ 5070123 w 6259884"/>
                <a:gd name="connsiteY31" fmla="*/ 852294 h 1880733"/>
                <a:gd name="connsiteX32" fmla="*/ 5046846 w 6259884"/>
                <a:gd name="connsiteY32" fmla="*/ 841004 h 1880733"/>
                <a:gd name="connsiteX33" fmla="*/ 6207011 w 6259884"/>
                <a:gd name="connsiteY33" fmla="*/ 0 h 1880733"/>
                <a:gd name="connsiteX34" fmla="*/ 6258647 w 6259884"/>
                <a:gd name="connsiteY34" fmla="*/ 89904 h 1880733"/>
                <a:gd name="connsiteX35" fmla="*/ 6239623 w 6259884"/>
                <a:gd name="connsiteY35" fmla="*/ 119872 h 1880733"/>
                <a:gd name="connsiteX36" fmla="*/ 6014054 w 6259884"/>
                <a:gd name="connsiteY36" fmla="*/ 302405 h 1880733"/>
                <a:gd name="connsiteX37" fmla="*/ 5619987 w 6259884"/>
                <a:gd name="connsiteY37" fmla="*/ 525803 h 1880733"/>
                <a:gd name="connsiteX38" fmla="*/ 5560198 w 6259884"/>
                <a:gd name="connsiteY38" fmla="*/ 602085 h 1880733"/>
                <a:gd name="connsiteX39" fmla="*/ 5560198 w 6259884"/>
                <a:gd name="connsiteY39" fmla="*/ 1702730 h 1880733"/>
                <a:gd name="connsiteX40" fmla="*/ 5619987 w 6259884"/>
                <a:gd name="connsiteY40" fmla="*/ 1759942 h 1880733"/>
                <a:gd name="connsiteX41" fmla="*/ 5647164 w 6259884"/>
                <a:gd name="connsiteY41" fmla="*/ 1759942 h 1880733"/>
                <a:gd name="connsiteX42" fmla="*/ 5698800 w 6259884"/>
                <a:gd name="connsiteY42" fmla="*/ 1773564 h 1880733"/>
                <a:gd name="connsiteX43" fmla="*/ 5701518 w 6259884"/>
                <a:gd name="connsiteY43" fmla="*/ 1868917 h 1880733"/>
                <a:gd name="connsiteX44" fmla="*/ 5666188 w 6259884"/>
                <a:gd name="connsiteY44" fmla="*/ 1879814 h 1880733"/>
                <a:gd name="connsiteX45" fmla="*/ 4731299 w 6259884"/>
                <a:gd name="connsiteY45" fmla="*/ 1879814 h 1880733"/>
                <a:gd name="connsiteX46" fmla="*/ 4693251 w 6259884"/>
                <a:gd name="connsiteY46" fmla="*/ 1838949 h 1880733"/>
                <a:gd name="connsiteX47" fmla="*/ 4693251 w 6259884"/>
                <a:gd name="connsiteY47" fmla="*/ 1005292 h 1880733"/>
                <a:gd name="connsiteX48" fmla="*/ 4734017 w 6259884"/>
                <a:gd name="connsiteY48" fmla="*/ 961702 h 1880733"/>
                <a:gd name="connsiteX49" fmla="*/ 4777500 w 6259884"/>
                <a:gd name="connsiteY49" fmla="*/ 964426 h 1880733"/>
                <a:gd name="connsiteX50" fmla="*/ 4848160 w 6259884"/>
                <a:gd name="connsiteY50" fmla="*/ 893593 h 1880733"/>
                <a:gd name="connsiteX51" fmla="*/ 4793806 w 6259884"/>
                <a:gd name="connsiteY51" fmla="*/ 841830 h 1880733"/>
                <a:gd name="connsiteX52" fmla="*/ 4660639 w 6259884"/>
                <a:gd name="connsiteY52" fmla="*/ 975324 h 1880733"/>
                <a:gd name="connsiteX53" fmla="*/ 4663356 w 6259884"/>
                <a:gd name="connsiteY53" fmla="*/ 1830776 h 1880733"/>
                <a:gd name="connsiteX54" fmla="*/ 4617155 w 6259884"/>
                <a:gd name="connsiteY54" fmla="*/ 1879814 h 1880733"/>
                <a:gd name="connsiteX55" fmla="*/ 4519318 w 6259884"/>
                <a:gd name="connsiteY55" fmla="*/ 1879814 h 1880733"/>
                <a:gd name="connsiteX56" fmla="*/ 4464964 w 6259884"/>
                <a:gd name="connsiteY56" fmla="*/ 1822603 h 1880733"/>
                <a:gd name="connsiteX57" fmla="*/ 4464964 w 6259884"/>
                <a:gd name="connsiteY57" fmla="*/ 847279 h 1880733"/>
                <a:gd name="connsiteX58" fmla="*/ 4426916 w 6259884"/>
                <a:gd name="connsiteY58" fmla="*/ 798240 h 1880733"/>
                <a:gd name="connsiteX59" fmla="*/ 4416045 w 6259884"/>
                <a:gd name="connsiteY59" fmla="*/ 798240 h 1880733"/>
                <a:gd name="connsiteX60" fmla="*/ 4323644 w 6259884"/>
                <a:gd name="connsiteY60" fmla="*/ 751926 h 1880733"/>
                <a:gd name="connsiteX61" fmla="*/ 4304620 w 6259884"/>
                <a:gd name="connsiteY61" fmla="*/ 735579 h 1880733"/>
                <a:gd name="connsiteX62" fmla="*/ 4242113 w 6259884"/>
                <a:gd name="connsiteY62" fmla="*/ 691990 h 1880733"/>
                <a:gd name="connsiteX63" fmla="*/ 4100792 w 6259884"/>
                <a:gd name="connsiteY63" fmla="*/ 691990 h 1880733"/>
                <a:gd name="connsiteX64" fmla="*/ 4016543 w 6259884"/>
                <a:gd name="connsiteY64" fmla="*/ 741028 h 1880733"/>
                <a:gd name="connsiteX65" fmla="*/ 4005672 w 6259884"/>
                <a:gd name="connsiteY65" fmla="*/ 751926 h 1880733"/>
                <a:gd name="connsiteX66" fmla="*/ 3888811 w 6259884"/>
                <a:gd name="connsiteY66" fmla="*/ 795516 h 1880733"/>
                <a:gd name="connsiteX67" fmla="*/ 3856199 w 6259884"/>
                <a:gd name="connsiteY67" fmla="*/ 839106 h 1880733"/>
                <a:gd name="connsiteX68" fmla="*/ 3856199 w 6259884"/>
                <a:gd name="connsiteY68" fmla="*/ 904490 h 1880733"/>
                <a:gd name="connsiteX69" fmla="*/ 3804563 w 6259884"/>
                <a:gd name="connsiteY69" fmla="*/ 953529 h 1880733"/>
                <a:gd name="connsiteX70" fmla="*/ 3769232 w 6259884"/>
                <a:gd name="connsiteY70" fmla="*/ 907215 h 1880733"/>
                <a:gd name="connsiteX71" fmla="*/ 3769232 w 6259884"/>
                <a:gd name="connsiteY71" fmla="*/ 841830 h 1880733"/>
                <a:gd name="connsiteX72" fmla="*/ 3739338 w 6259884"/>
                <a:gd name="connsiteY72" fmla="*/ 795516 h 1880733"/>
                <a:gd name="connsiteX73" fmla="*/ 3625194 w 6259884"/>
                <a:gd name="connsiteY73" fmla="*/ 746477 h 1880733"/>
                <a:gd name="connsiteX74" fmla="*/ 3617041 w 6259884"/>
                <a:gd name="connsiteY74" fmla="*/ 708336 h 1880733"/>
                <a:gd name="connsiteX75" fmla="*/ 3617041 w 6259884"/>
                <a:gd name="connsiteY75" fmla="*/ 414104 h 1880733"/>
                <a:gd name="connsiteX76" fmla="*/ 3573558 w 6259884"/>
                <a:gd name="connsiteY76" fmla="*/ 365065 h 1880733"/>
                <a:gd name="connsiteX77" fmla="*/ 2682152 w 6259884"/>
                <a:gd name="connsiteY77" fmla="*/ 365065 h 1880733"/>
                <a:gd name="connsiteX78" fmla="*/ 2638669 w 6259884"/>
                <a:gd name="connsiteY78" fmla="*/ 414104 h 1880733"/>
                <a:gd name="connsiteX79" fmla="*/ 2638669 w 6259884"/>
                <a:gd name="connsiteY79" fmla="*/ 708336 h 1880733"/>
                <a:gd name="connsiteX80" fmla="*/ 2630516 w 6259884"/>
                <a:gd name="connsiteY80" fmla="*/ 751926 h 1880733"/>
                <a:gd name="connsiteX81" fmla="*/ 2505501 w 6259884"/>
                <a:gd name="connsiteY81" fmla="*/ 798240 h 1880733"/>
                <a:gd name="connsiteX82" fmla="*/ 2486478 w 6259884"/>
                <a:gd name="connsiteY82" fmla="*/ 825484 h 1880733"/>
                <a:gd name="connsiteX83" fmla="*/ 2486478 w 6259884"/>
                <a:gd name="connsiteY83" fmla="*/ 901766 h 1880733"/>
                <a:gd name="connsiteX84" fmla="*/ 2442995 w 6259884"/>
                <a:gd name="connsiteY84" fmla="*/ 953529 h 1880733"/>
                <a:gd name="connsiteX85" fmla="*/ 2399512 w 6259884"/>
                <a:gd name="connsiteY85" fmla="*/ 901766 h 1880733"/>
                <a:gd name="connsiteX86" fmla="*/ 2399512 w 6259884"/>
                <a:gd name="connsiteY86" fmla="*/ 841830 h 1880733"/>
                <a:gd name="connsiteX87" fmla="*/ 2366899 w 6259884"/>
                <a:gd name="connsiteY87" fmla="*/ 792791 h 1880733"/>
                <a:gd name="connsiteX88" fmla="*/ 2252756 w 6259884"/>
                <a:gd name="connsiteY88" fmla="*/ 751926 h 1880733"/>
                <a:gd name="connsiteX89" fmla="*/ 2239167 w 6259884"/>
                <a:gd name="connsiteY89" fmla="*/ 738304 h 1880733"/>
                <a:gd name="connsiteX90" fmla="*/ 2165789 w 6259884"/>
                <a:gd name="connsiteY90" fmla="*/ 691990 h 1880733"/>
                <a:gd name="connsiteX91" fmla="*/ 1986421 w 6259884"/>
                <a:gd name="connsiteY91" fmla="*/ 691990 h 1880733"/>
                <a:gd name="connsiteX92" fmla="*/ 1953809 w 6259884"/>
                <a:gd name="connsiteY92" fmla="*/ 708336 h 1880733"/>
                <a:gd name="connsiteX93" fmla="*/ 1894019 w 6259884"/>
                <a:gd name="connsiteY93" fmla="*/ 754650 h 1880733"/>
                <a:gd name="connsiteX94" fmla="*/ 1855971 w 6259884"/>
                <a:gd name="connsiteY94" fmla="*/ 779169 h 1880733"/>
                <a:gd name="connsiteX95" fmla="*/ 1834229 w 6259884"/>
                <a:gd name="connsiteY95" fmla="*/ 798240 h 1880733"/>
                <a:gd name="connsiteX96" fmla="*/ 1790746 w 6259884"/>
                <a:gd name="connsiteY96" fmla="*/ 855452 h 1880733"/>
                <a:gd name="connsiteX97" fmla="*/ 1790746 w 6259884"/>
                <a:gd name="connsiteY97" fmla="*/ 1825327 h 1880733"/>
                <a:gd name="connsiteX98" fmla="*/ 1739110 w 6259884"/>
                <a:gd name="connsiteY98" fmla="*/ 1879814 h 1880733"/>
                <a:gd name="connsiteX99" fmla="*/ 1641273 w 6259884"/>
                <a:gd name="connsiteY99" fmla="*/ 1879814 h 1880733"/>
                <a:gd name="connsiteX100" fmla="*/ 1595072 w 6259884"/>
                <a:gd name="connsiteY100" fmla="*/ 1830776 h 1880733"/>
                <a:gd name="connsiteX101" fmla="*/ 1595072 w 6259884"/>
                <a:gd name="connsiteY101" fmla="*/ 893593 h 1880733"/>
                <a:gd name="connsiteX102" fmla="*/ 1546153 w 6259884"/>
                <a:gd name="connsiteY102" fmla="*/ 841830 h 1880733"/>
                <a:gd name="connsiteX103" fmla="*/ 1486364 w 6259884"/>
                <a:gd name="connsiteY103" fmla="*/ 844554 h 1880733"/>
                <a:gd name="connsiteX104" fmla="*/ 1410268 w 6259884"/>
                <a:gd name="connsiteY104" fmla="*/ 942632 h 1880733"/>
                <a:gd name="connsiteX105" fmla="*/ 1445598 w 6259884"/>
                <a:gd name="connsiteY105" fmla="*/ 964426 h 1880733"/>
                <a:gd name="connsiteX106" fmla="*/ 1554307 w 6259884"/>
                <a:gd name="connsiteY106" fmla="*/ 972600 h 1880733"/>
                <a:gd name="connsiteX107" fmla="*/ 1562460 w 6259884"/>
                <a:gd name="connsiteY107" fmla="*/ 1087023 h 1880733"/>
                <a:gd name="connsiteX108" fmla="*/ 1562460 w 6259884"/>
                <a:gd name="connsiteY108" fmla="*/ 1828051 h 1880733"/>
                <a:gd name="connsiteX109" fmla="*/ 1513541 w 6259884"/>
                <a:gd name="connsiteY109" fmla="*/ 1879814 h 1880733"/>
                <a:gd name="connsiteX110" fmla="*/ 600393 w 6259884"/>
                <a:gd name="connsiteY110" fmla="*/ 1879814 h 1880733"/>
                <a:gd name="connsiteX111" fmla="*/ 551475 w 6259884"/>
                <a:gd name="connsiteY111" fmla="*/ 1817154 h 1880733"/>
                <a:gd name="connsiteX112" fmla="*/ 603111 w 6259884"/>
                <a:gd name="connsiteY112" fmla="*/ 1757218 h 1880733"/>
                <a:gd name="connsiteX113" fmla="*/ 692795 w 6259884"/>
                <a:gd name="connsiteY113" fmla="*/ 1664589 h 1880733"/>
                <a:gd name="connsiteX114" fmla="*/ 695513 w 6259884"/>
                <a:gd name="connsiteY114" fmla="*/ 607534 h 1880733"/>
                <a:gd name="connsiteX115" fmla="*/ 630288 w 6259884"/>
                <a:gd name="connsiteY115" fmla="*/ 525803 h 1880733"/>
                <a:gd name="connsiteX116" fmla="*/ 192738 w 6259884"/>
                <a:gd name="connsiteY116" fmla="*/ 239744 h 1880733"/>
                <a:gd name="connsiteX117" fmla="*/ 59571 w 6259884"/>
                <a:gd name="connsiteY117" fmla="*/ 136218 h 1880733"/>
                <a:gd name="connsiteX118" fmla="*/ 48700 w 6259884"/>
                <a:gd name="connsiteY118" fmla="*/ 5449 h 1880733"/>
                <a:gd name="connsiteX119" fmla="*/ 141102 w 6259884"/>
                <a:gd name="connsiteY119" fmla="*/ 51763 h 1880733"/>
                <a:gd name="connsiteX120" fmla="*/ 486250 w 6259884"/>
                <a:gd name="connsiteY120" fmla="*/ 228847 h 1880733"/>
                <a:gd name="connsiteX121" fmla="*/ 787915 w 6259884"/>
                <a:gd name="connsiteY121" fmla="*/ 272437 h 1880733"/>
                <a:gd name="connsiteX122" fmla="*/ 5475949 w 6259884"/>
                <a:gd name="connsiteY122" fmla="*/ 269712 h 1880733"/>
                <a:gd name="connsiteX123" fmla="*/ 6098302 w 6259884"/>
                <a:gd name="connsiteY123" fmla="*/ 70833 h 1880733"/>
                <a:gd name="connsiteX124" fmla="*/ 6133633 w 6259884"/>
                <a:gd name="connsiteY124" fmla="*/ 38141 h 1880733"/>
                <a:gd name="connsiteX125" fmla="*/ 6207011 w 6259884"/>
                <a:gd name="connsiteY125" fmla="*/ 0 h 188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259884" h="1880733">
                  <a:moveTo>
                    <a:pt x="5160900" y="843864"/>
                  </a:moveTo>
                  <a:cubicBezTo>
                    <a:pt x="5150113" y="843864"/>
                    <a:pt x="5136631" y="843864"/>
                    <a:pt x="5136631" y="857517"/>
                  </a:cubicBezTo>
                  <a:cubicBezTo>
                    <a:pt x="5133934" y="887552"/>
                    <a:pt x="5125844" y="928510"/>
                    <a:pt x="5139327" y="947623"/>
                  </a:cubicBezTo>
                  <a:cubicBezTo>
                    <a:pt x="5168989" y="980389"/>
                    <a:pt x="5217528" y="955815"/>
                    <a:pt x="5260673" y="961276"/>
                  </a:cubicBezTo>
                  <a:cubicBezTo>
                    <a:pt x="5274156" y="961276"/>
                    <a:pt x="5290335" y="969467"/>
                    <a:pt x="5301122" y="947623"/>
                  </a:cubicBezTo>
                  <a:cubicBezTo>
                    <a:pt x="5322694" y="887552"/>
                    <a:pt x="5295728" y="843864"/>
                    <a:pt x="5236404" y="843864"/>
                  </a:cubicBezTo>
                  <a:cubicBezTo>
                    <a:pt x="5231011" y="843864"/>
                    <a:pt x="5225618" y="843864"/>
                    <a:pt x="5220224" y="843864"/>
                  </a:cubicBezTo>
                  <a:cubicBezTo>
                    <a:pt x="5198652" y="843864"/>
                    <a:pt x="5179776" y="843864"/>
                    <a:pt x="5160900" y="843864"/>
                  </a:cubicBezTo>
                  <a:close/>
                  <a:moveTo>
                    <a:pt x="1324311" y="841658"/>
                  </a:moveTo>
                  <a:cubicBezTo>
                    <a:pt x="1314131" y="842674"/>
                    <a:pt x="1302593" y="846059"/>
                    <a:pt x="1293091" y="844705"/>
                  </a:cubicBezTo>
                  <a:cubicBezTo>
                    <a:pt x="1284946" y="841996"/>
                    <a:pt x="1276801" y="844705"/>
                    <a:pt x="1271372" y="844705"/>
                  </a:cubicBezTo>
                  <a:cubicBezTo>
                    <a:pt x="1181782" y="844705"/>
                    <a:pt x="1181782" y="844705"/>
                    <a:pt x="1181782" y="888034"/>
                  </a:cubicBezTo>
                  <a:cubicBezTo>
                    <a:pt x="1184496" y="969276"/>
                    <a:pt x="1168207" y="961152"/>
                    <a:pt x="1257798" y="961152"/>
                  </a:cubicBezTo>
                  <a:cubicBezTo>
                    <a:pt x="1279516" y="961152"/>
                    <a:pt x="1301235" y="961152"/>
                    <a:pt x="1322954" y="961152"/>
                  </a:cubicBezTo>
                  <a:cubicBezTo>
                    <a:pt x="1333813" y="961152"/>
                    <a:pt x="1347388" y="961152"/>
                    <a:pt x="1350103" y="950320"/>
                  </a:cubicBezTo>
                  <a:cubicBezTo>
                    <a:pt x="1350103" y="917823"/>
                    <a:pt x="1355532" y="882618"/>
                    <a:pt x="1347388" y="852829"/>
                  </a:cubicBezTo>
                  <a:cubicBezTo>
                    <a:pt x="1343315" y="841997"/>
                    <a:pt x="1334492" y="840642"/>
                    <a:pt x="1324311" y="841658"/>
                  </a:cubicBezTo>
                  <a:close/>
                  <a:moveTo>
                    <a:pt x="1013621" y="841398"/>
                  </a:moveTo>
                  <a:cubicBezTo>
                    <a:pt x="970183" y="835926"/>
                    <a:pt x="953894" y="852341"/>
                    <a:pt x="956609" y="898852"/>
                  </a:cubicBezTo>
                  <a:cubicBezTo>
                    <a:pt x="959324" y="964513"/>
                    <a:pt x="956609" y="964513"/>
                    <a:pt x="1038055" y="961777"/>
                  </a:cubicBezTo>
                  <a:cubicBezTo>
                    <a:pt x="1057059" y="961777"/>
                    <a:pt x="1078778" y="961777"/>
                    <a:pt x="1097781" y="961777"/>
                  </a:cubicBezTo>
                  <a:cubicBezTo>
                    <a:pt x="1114071" y="961777"/>
                    <a:pt x="1122215" y="956305"/>
                    <a:pt x="1127645" y="937154"/>
                  </a:cubicBezTo>
                  <a:cubicBezTo>
                    <a:pt x="1141219" y="857813"/>
                    <a:pt x="1130360" y="844134"/>
                    <a:pt x="1051629" y="844134"/>
                  </a:cubicBezTo>
                  <a:cubicBezTo>
                    <a:pt x="1038055" y="844134"/>
                    <a:pt x="1027195" y="844134"/>
                    <a:pt x="1013621" y="841398"/>
                  </a:cubicBezTo>
                  <a:close/>
                  <a:moveTo>
                    <a:pt x="5046846" y="841004"/>
                  </a:moveTo>
                  <a:cubicBezTo>
                    <a:pt x="5035714" y="842030"/>
                    <a:pt x="5022895" y="845452"/>
                    <a:pt x="5013449" y="844083"/>
                  </a:cubicBezTo>
                  <a:cubicBezTo>
                    <a:pt x="5008052" y="841346"/>
                    <a:pt x="5002654" y="844083"/>
                    <a:pt x="4991859" y="844083"/>
                  </a:cubicBezTo>
                  <a:cubicBezTo>
                    <a:pt x="4967571" y="860506"/>
                    <a:pt x="4902801" y="805764"/>
                    <a:pt x="4908198" y="890613"/>
                  </a:cubicBezTo>
                  <a:cubicBezTo>
                    <a:pt x="4913596" y="964514"/>
                    <a:pt x="4889307" y="961777"/>
                    <a:pt x="4981065" y="961777"/>
                  </a:cubicBezTo>
                  <a:cubicBezTo>
                    <a:pt x="5002654" y="961777"/>
                    <a:pt x="5024244" y="961777"/>
                    <a:pt x="5043136" y="961777"/>
                  </a:cubicBezTo>
                  <a:cubicBezTo>
                    <a:pt x="5053931" y="961777"/>
                    <a:pt x="5070123" y="961777"/>
                    <a:pt x="5070123" y="950829"/>
                  </a:cubicBezTo>
                  <a:cubicBezTo>
                    <a:pt x="5072822" y="917984"/>
                    <a:pt x="5078219" y="882402"/>
                    <a:pt x="5070123" y="852294"/>
                  </a:cubicBezTo>
                  <a:cubicBezTo>
                    <a:pt x="5067424" y="841346"/>
                    <a:pt x="5057979" y="839977"/>
                    <a:pt x="5046846" y="841004"/>
                  </a:cubicBezTo>
                  <a:close/>
                  <a:moveTo>
                    <a:pt x="6207011" y="0"/>
                  </a:moveTo>
                  <a:cubicBezTo>
                    <a:pt x="6247776" y="16346"/>
                    <a:pt x="6245058" y="57212"/>
                    <a:pt x="6258647" y="89904"/>
                  </a:cubicBezTo>
                  <a:cubicBezTo>
                    <a:pt x="6264082" y="103526"/>
                    <a:pt x="6250494" y="117148"/>
                    <a:pt x="6239623" y="119872"/>
                  </a:cubicBezTo>
                  <a:cubicBezTo>
                    <a:pt x="6136350" y="144391"/>
                    <a:pt x="6076561" y="226122"/>
                    <a:pt x="6014054" y="302405"/>
                  </a:cubicBezTo>
                  <a:cubicBezTo>
                    <a:pt x="5908063" y="422277"/>
                    <a:pt x="5774896" y="493111"/>
                    <a:pt x="5619987" y="525803"/>
                  </a:cubicBezTo>
                  <a:cubicBezTo>
                    <a:pt x="5573786" y="536701"/>
                    <a:pt x="5560198" y="555771"/>
                    <a:pt x="5560198" y="602085"/>
                  </a:cubicBezTo>
                  <a:cubicBezTo>
                    <a:pt x="5562915" y="969875"/>
                    <a:pt x="5562915" y="1334941"/>
                    <a:pt x="5560198" y="1702730"/>
                  </a:cubicBezTo>
                  <a:cubicBezTo>
                    <a:pt x="5560198" y="1749045"/>
                    <a:pt x="5571068" y="1768115"/>
                    <a:pt x="5619987" y="1759942"/>
                  </a:cubicBezTo>
                  <a:cubicBezTo>
                    <a:pt x="5628140" y="1757218"/>
                    <a:pt x="5636293" y="1757218"/>
                    <a:pt x="5647164" y="1759942"/>
                  </a:cubicBezTo>
                  <a:cubicBezTo>
                    <a:pt x="5666188" y="1759942"/>
                    <a:pt x="5690647" y="1751769"/>
                    <a:pt x="5698800" y="1773564"/>
                  </a:cubicBezTo>
                  <a:cubicBezTo>
                    <a:pt x="5709671" y="1803532"/>
                    <a:pt x="5706954" y="1838949"/>
                    <a:pt x="5701518" y="1868917"/>
                  </a:cubicBezTo>
                  <a:cubicBezTo>
                    <a:pt x="5698800" y="1882539"/>
                    <a:pt x="5679777" y="1877090"/>
                    <a:pt x="5666188" y="1879814"/>
                  </a:cubicBezTo>
                  <a:cubicBezTo>
                    <a:pt x="5356370" y="1879814"/>
                    <a:pt x="5043834" y="1877090"/>
                    <a:pt x="4731299" y="1879814"/>
                  </a:cubicBezTo>
                  <a:cubicBezTo>
                    <a:pt x="4701404" y="1879814"/>
                    <a:pt x="4693251" y="1868917"/>
                    <a:pt x="4693251" y="1838949"/>
                  </a:cubicBezTo>
                  <a:cubicBezTo>
                    <a:pt x="4693251" y="1561063"/>
                    <a:pt x="4693251" y="1283178"/>
                    <a:pt x="4693251" y="1005292"/>
                  </a:cubicBezTo>
                  <a:cubicBezTo>
                    <a:pt x="4693251" y="972600"/>
                    <a:pt x="4701404" y="958978"/>
                    <a:pt x="4734017" y="961702"/>
                  </a:cubicBezTo>
                  <a:cubicBezTo>
                    <a:pt x="4750323" y="964426"/>
                    <a:pt x="4763911" y="961702"/>
                    <a:pt x="4777500" y="964426"/>
                  </a:cubicBezTo>
                  <a:cubicBezTo>
                    <a:pt x="4834571" y="972600"/>
                    <a:pt x="4850878" y="953529"/>
                    <a:pt x="4848160" y="893593"/>
                  </a:cubicBezTo>
                  <a:cubicBezTo>
                    <a:pt x="4848160" y="847279"/>
                    <a:pt x="4834571" y="841830"/>
                    <a:pt x="4793806" y="841830"/>
                  </a:cubicBezTo>
                  <a:cubicBezTo>
                    <a:pt x="4663356" y="844554"/>
                    <a:pt x="4660639" y="841830"/>
                    <a:pt x="4660639" y="975324"/>
                  </a:cubicBezTo>
                  <a:cubicBezTo>
                    <a:pt x="4660639" y="1261383"/>
                    <a:pt x="4660639" y="1547441"/>
                    <a:pt x="4663356" y="1830776"/>
                  </a:cubicBezTo>
                  <a:cubicBezTo>
                    <a:pt x="4663356" y="1868917"/>
                    <a:pt x="4655203" y="1882539"/>
                    <a:pt x="4617155" y="1879814"/>
                  </a:cubicBezTo>
                  <a:cubicBezTo>
                    <a:pt x="4584543" y="1877090"/>
                    <a:pt x="4551931" y="1874366"/>
                    <a:pt x="4519318" y="1879814"/>
                  </a:cubicBezTo>
                  <a:cubicBezTo>
                    <a:pt x="4473117" y="1885263"/>
                    <a:pt x="4464964" y="1866193"/>
                    <a:pt x="4464964" y="1822603"/>
                  </a:cubicBezTo>
                  <a:cubicBezTo>
                    <a:pt x="4464964" y="1498403"/>
                    <a:pt x="4464964" y="1174203"/>
                    <a:pt x="4464964" y="847279"/>
                  </a:cubicBezTo>
                  <a:cubicBezTo>
                    <a:pt x="4464964" y="820035"/>
                    <a:pt x="4470400" y="790067"/>
                    <a:pt x="4426916" y="798240"/>
                  </a:cubicBezTo>
                  <a:cubicBezTo>
                    <a:pt x="4424199" y="800964"/>
                    <a:pt x="4416045" y="798240"/>
                    <a:pt x="4416045" y="798240"/>
                  </a:cubicBezTo>
                  <a:cubicBezTo>
                    <a:pt x="4407892" y="732855"/>
                    <a:pt x="4358974" y="754650"/>
                    <a:pt x="4323644" y="751926"/>
                  </a:cubicBezTo>
                  <a:cubicBezTo>
                    <a:pt x="4315491" y="751926"/>
                    <a:pt x="4304620" y="738304"/>
                    <a:pt x="4304620" y="735579"/>
                  </a:cubicBezTo>
                  <a:cubicBezTo>
                    <a:pt x="4312773" y="678368"/>
                    <a:pt x="4272007" y="691990"/>
                    <a:pt x="4242113" y="691990"/>
                  </a:cubicBezTo>
                  <a:cubicBezTo>
                    <a:pt x="4195912" y="689265"/>
                    <a:pt x="4146993" y="689265"/>
                    <a:pt x="4100792" y="691990"/>
                  </a:cubicBezTo>
                  <a:cubicBezTo>
                    <a:pt x="4065462" y="691990"/>
                    <a:pt x="4016543" y="675643"/>
                    <a:pt x="4016543" y="741028"/>
                  </a:cubicBezTo>
                  <a:cubicBezTo>
                    <a:pt x="4016543" y="743753"/>
                    <a:pt x="4008390" y="751926"/>
                    <a:pt x="4005672" y="751926"/>
                  </a:cubicBezTo>
                  <a:cubicBezTo>
                    <a:pt x="3956754" y="743753"/>
                    <a:pt x="3926859" y="773721"/>
                    <a:pt x="3888811" y="795516"/>
                  </a:cubicBezTo>
                  <a:cubicBezTo>
                    <a:pt x="3867070" y="809137"/>
                    <a:pt x="3856199" y="814586"/>
                    <a:pt x="3856199" y="839106"/>
                  </a:cubicBezTo>
                  <a:cubicBezTo>
                    <a:pt x="3856199" y="860900"/>
                    <a:pt x="3853481" y="882695"/>
                    <a:pt x="3856199" y="904490"/>
                  </a:cubicBezTo>
                  <a:cubicBezTo>
                    <a:pt x="3861634" y="948080"/>
                    <a:pt x="3837175" y="950805"/>
                    <a:pt x="3804563" y="953529"/>
                  </a:cubicBezTo>
                  <a:cubicBezTo>
                    <a:pt x="3769232" y="956253"/>
                    <a:pt x="3769232" y="934458"/>
                    <a:pt x="3769232" y="907215"/>
                  </a:cubicBezTo>
                  <a:cubicBezTo>
                    <a:pt x="3769232" y="885420"/>
                    <a:pt x="3769232" y="863625"/>
                    <a:pt x="3769232" y="841830"/>
                  </a:cubicBezTo>
                  <a:cubicBezTo>
                    <a:pt x="3769232" y="820035"/>
                    <a:pt x="3752926" y="811862"/>
                    <a:pt x="3739338" y="795516"/>
                  </a:cubicBezTo>
                  <a:cubicBezTo>
                    <a:pt x="3706725" y="757374"/>
                    <a:pt x="3665960" y="760099"/>
                    <a:pt x="3625194" y="746477"/>
                  </a:cubicBezTo>
                  <a:cubicBezTo>
                    <a:pt x="3611606" y="741028"/>
                    <a:pt x="3617041" y="721958"/>
                    <a:pt x="3617041" y="708336"/>
                  </a:cubicBezTo>
                  <a:cubicBezTo>
                    <a:pt x="3617041" y="610259"/>
                    <a:pt x="3617041" y="512181"/>
                    <a:pt x="3617041" y="414104"/>
                  </a:cubicBezTo>
                  <a:cubicBezTo>
                    <a:pt x="3619759" y="378687"/>
                    <a:pt x="3611606" y="365065"/>
                    <a:pt x="3573558" y="365065"/>
                  </a:cubicBezTo>
                  <a:cubicBezTo>
                    <a:pt x="3277329" y="367790"/>
                    <a:pt x="2981099" y="365065"/>
                    <a:pt x="2682152" y="365065"/>
                  </a:cubicBezTo>
                  <a:cubicBezTo>
                    <a:pt x="2644104" y="365065"/>
                    <a:pt x="2638669" y="384136"/>
                    <a:pt x="2638669" y="414104"/>
                  </a:cubicBezTo>
                  <a:cubicBezTo>
                    <a:pt x="2641387" y="512181"/>
                    <a:pt x="2638669" y="610259"/>
                    <a:pt x="2638669" y="708336"/>
                  </a:cubicBezTo>
                  <a:cubicBezTo>
                    <a:pt x="2638669" y="724682"/>
                    <a:pt x="2644104" y="754650"/>
                    <a:pt x="2630516" y="751926"/>
                  </a:cubicBezTo>
                  <a:cubicBezTo>
                    <a:pt x="2570727" y="732855"/>
                    <a:pt x="2551703" y="795516"/>
                    <a:pt x="2505501" y="798240"/>
                  </a:cubicBezTo>
                  <a:cubicBezTo>
                    <a:pt x="2489195" y="800964"/>
                    <a:pt x="2486478" y="811862"/>
                    <a:pt x="2486478" y="825484"/>
                  </a:cubicBezTo>
                  <a:cubicBezTo>
                    <a:pt x="2486478" y="850003"/>
                    <a:pt x="2486478" y="874522"/>
                    <a:pt x="2486478" y="901766"/>
                  </a:cubicBezTo>
                  <a:cubicBezTo>
                    <a:pt x="2489195" y="934458"/>
                    <a:pt x="2489195" y="953529"/>
                    <a:pt x="2442995" y="953529"/>
                  </a:cubicBezTo>
                  <a:cubicBezTo>
                    <a:pt x="2399512" y="953529"/>
                    <a:pt x="2396793" y="934458"/>
                    <a:pt x="2399512" y="901766"/>
                  </a:cubicBezTo>
                  <a:cubicBezTo>
                    <a:pt x="2402229" y="882695"/>
                    <a:pt x="2399512" y="860900"/>
                    <a:pt x="2399512" y="841830"/>
                  </a:cubicBezTo>
                  <a:cubicBezTo>
                    <a:pt x="2402229" y="814586"/>
                    <a:pt x="2388641" y="809137"/>
                    <a:pt x="2366899" y="792791"/>
                  </a:cubicBezTo>
                  <a:cubicBezTo>
                    <a:pt x="2331569" y="768272"/>
                    <a:pt x="2298957" y="746477"/>
                    <a:pt x="2252756" y="751926"/>
                  </a:cubicBezTo>
                  <a:cubicBezTo>
                    <a:pt x="2247320" y="751926"/>
                    <a:pt x="2239167" y="743753"/>
                    <a:pt x="2239167" y="738304"/>
                  </a:cubicBezTo>
                  <a:cubicBezTo>
                    <a:pt x="2244602" y="675643"/>
                    <a:pt x="2198401" y="691990"/>
                    <a:pt x="2165789" y="691990"/>
                  </a:cubicBezTo>
                  <a:cubicBezTo>
                    <a:pt x="2106000" y="689265"/>
                    <a:pt x="2046210" y="689265"/>
                    <a:pt x="1986421" y="691990"/>
                  </a:cubicBezTo>
                  <a:cubicBezTo>
                    <a:pt x="1975550" y="691990"/>
                    <a:pt x="1953809" y="683816"/>
                    <a:pt x="1953809" y="708336"/>
                  </a:cubicBezTo>
                  <a:cubicBezTo>
                    <a:pt x="1959244" y="757374"/>
                    <a:pt x="1926631" y="751926"/>
                    <a:pt x="1894019" y="754650"/>
                  </a:cubicBezTo>
                  <a:cubicBezTo>
                    <a:pt x="1877713" y="754650"/>
                    <a:pt x="1853254" y="746477"/>
                    <a:pt x="1855971" y="779169"/>
                  </a:cubicBezTo>
                  <a:cubicBezTo>
                    <a:pt x="1855971" y="792791"/>
                    <a:pt x="1845101" y="800964"/>
                    <a:pt x="1834229" y="798240"/>
                  </a:cubicBezTo>
                  <a:cubicBezTo>
                    <a:pt x="1779876" y="790067"/>
                    <a:pt x="1790746" y="825484"/>
                    <a:pt x="1790746" y="855452"/>
                  </a:cubicBezTo>
                  <a:cubicBezTo>
                    <a:pt x="1790746" y="1179652"/>
                    <a:pt x="1790746" y="1501127"/>
                    <a:pt x="1790746" y="1825327"/>
                  </a:cubicBezTo>
                  <a:cubicBezTo>
                    <a:pt x="1793464" y="1866193"/>
                    <a:pt x="1782593" y="1885263"/>
                    <a:pt x="1739110" y="1879814"/>
                  </a:cubicBezTo>
                  <a:cubicBezTo>
                    <a:pt x="1706498" y="1874366"/>
                    <a:pt x="1673885" y="1874366"/>
                    <a:pt x="1641273" y="1879814"/>
                  </a:cubicBezTo>
                  <a:cubicBezTo>
                    <a:pt x="1600507" y="1885263"/>
                    <a:pt x="1595072" y="1866193"/>
                    <a:pt x="1595072" y="1830776"/>
                  </a:cubicBezTo>
                  <a:cubicBezTo>
                    <a:pt x="1595072" y="1517473"/>
                    <a:pt x="1595072" y="1206895"/>
                    <a:pt x="1595072" y="893593"/>
                  </a:cubicBezTo>
                  <a:cubicBezTo>
                    <a:pt x="1597790" y="855452"/>
                    <a:pt x="1589637" y="836381"/>
                    <a:pt x="1546153" y="841830"/>
                  </a:cubicBezTo>
                  <a:cubicBezTo>
                    <a:pt x="1527129" y="847279"/>
                    <a:pt x="1508105" y="844554"/>
                    <a:pt x="1486364" y="844554"/>
                  </a:cubicBezTo>
                  <a:cubicBezTo>
                    <a:pt x="1407551" y="844554"/>
                    <a:pt x="1396680" y="860900"/>
                    <a:pt x="1410268" y="942632"/>
                  </a:cubicBezTo>
                  <a:cubicBezTo>
                    <a:pt x="1412986" y="967151"/>
                    <a:pt x="1429292" y="961702"/>
                    <a:pt x="1445598" y="964426"/>
                  </a:cubicBezTo>
                  <a:cubicBezTo>
                    <a:pt x="1480929" y="967151"/>
                    <a:pt x="1529847" y="945356"/>
                    <a:pt x="1554307" y="972600"/>
                  </a:cubicBezTo>
                  <a:cubicBezTo>
                    <a:pt x="1578766" y="997119"/>
                    <a:pt x="1562460" y="1048882"/>
                    <a:pt x="1562460" y="1087023"/>
                  </a:cubicBezTo>
                  <a:cubicBezTo>
                    <a:pt x="1562460" y="1334941"/>
                    <a:pt x="1562460" y="1580134"/>
                    <a:pt x="1562460" y="1828051"/>
                  </a:cubicBezTo>
                  <a:cubicBezTo>
                    <a:pt x="1565177" y="1868917"/>
                    <a:pt x="1554307" y="1879814"/>
                    <a:pt x="1513541" y="1879814"/>
                  </a:cubicBezTo>
                  <a:cubicBezTo>
                    <a:pt x="1209158" y="1877090"/>
                    <a:pt x="904776" y="1877090"/>
                    <a:pt x="600393" y="1879814"/>
                  </a:cubicBezTo>
                  <a:cubicBezTo>
                    <a:pt x="543321" y="1879814"/>
                    <a:pt x="554192" y="1849846"/>
                    <a:pt x="551475" y="1817154"/>
                  </a:cubicBezTo>
                  <a:cubicBezTo>
                    <a:pt x="548757" y="1776288"/>
                    <a:pt x="556910" y="1757218"/>
                    <a:pt x="603111" y="1757218"/>
                  </a:cubicBezTo>
                  <a:cubicBezTo>
                    <a:pt x="695513" y="1762667"/>
                    <a:pt x="692795" y="1759942"/>
                    <a:pt x="692795" y="1664589"/>
                  </a:cubicBezTo>
                  <a:cubicBezTo>
                    <a:pt x="692795" y="1313146"/>
                    <a:pt x="692795" y="958978"/>
                    <a:pt x="695513" y="607534"/>
                  </a:cubicBezTo>
                  <a:cubicBezTo>
                    <a:pt x="695513" y="555771"/>
                    <a:pt x="684642" y="536701"/>
                    <a:pt x="630288" y="525803"/>
                  </a:cubicBezTo>
                  <a:cubicBezTo>
                    <a:pt x="448202" y="487662"/>
                    <a:pt x="301446" y="389585"/>
                    <a:pt x="192738" y="239744"/>
                  </a:cubicBezTo>
                  <a:cubicBezTo>
                    <a:pt x="157408" y="187981"/>
                    <a:pt x="111207" y="160738"/>
                    <a:pt x="59571" y="136218"/>
                  </a:cubicBezTo>
                  <a:cubicBezTo>
                    <a:pt x="-16525" y="98077"/>
                    <a:pt x="-19243" y="68109"/>
                    <a:pt x="48700" y="5449"/>
                  </a:cubicBezTo>
                  <a:cubicBezTo>
                    <a:pt x="92183" y="-5449"/>
                    <a:pt x="113925" y="32692"/>
                    <a:pt x="141102" y="51763"/>
                  </a:cubicBezTo>
                  <a:cubicBezTo>
                    <a:pt x="241657" y="138943"/>
                    <a:pt x="361236" y="190706"/>
                    <a:pt x="486250" y="228847"/>
                  </a:cubicBezTo>
                  <a:cubicBezTo>
                    <a:pt x="584087" y="256090"/>
                    <a:pt x="684642" y="272437"/>
                    <a:pt x="787915" y="272437"/>
                  </a:cubicBezTo>
                  <a:cubicBezTo>
                    <a:pt x="2350593" y="269712"/>
                    <a:pt x="3913271" y="272437"/>
                    <a:pt x="5475949" y="269712"/>
                  </a:cubicBezTo>
                  <a:cubicBezTo>
                    <a:pt x="5704236" y="269712"/>
                    <a:pt x="5910781" y="201603"/>
                    <a:pt x="6098302" y="70833"/>
                  </a:cubicBezTo>
                  <a:cubicBezTo>
                    <a:pt x="6111891" y="59936"/>
                    <a:pt x="6122762" y="49038"/>
                    <a:pt x="6133633" y="38141"/>
                  </a:cubicBezTo>
                  <a:cubicBezTo>
                    <a:pt x="6152657" y="16346"/>
                    <a:pt x="6177116" y="2724"/>
                    <a:pt x="6207011" y="0"/>
                  </a:cubicBezTo>
                  <a:close/>
                </a:path>
              </a:pathLst>
            </a:custGeom>
            <a:grpFill/>
            <a:ln w="9525">
              <a:solidFill>
                <a:schemeClr val="bg1"/>
              </a:solidFill>
              <a:round/>
            </a:ln>
          </p:spPr>
          <p:txBody>
            <a:bodyPr vert="horz" wrap="square" lIns="91440" tIns="45720" rIns="91440" bIns="45720" numCol="1" anchor="t" anchorCtr="0" compatLnSpc="1">
              <a:noAutofit/>
            </a:bodyPr>
            <a:lstStyle/>
            <a:p>
              <a:endParaRPr lang="zh-CN" altLang="en-US"/>
            </a:p>
          </p:txBody>
        </p:sp>
        <p:sp>
          <p:nvSpPr>
            <p:cNvPr id="43" name="任意多边形: 形状 42"/>
            <p:cNvSpPr/>
            <p:nvPr/>
          </p:nvSpPr>
          <p:spPr bwMode="auto">
            <a:xfrm>
              <a:off x="354807" y="578557"/>
              <a:ext cx="6163779" cy="1159551"/>
            </a:xfrm>
            <a:custGeom>
              <a:avLst/>
              <a:gdLst>
                <a:gd name="connsiteX0" fmla="*/ 4855064 w 6163779"/>
                <a:gd name="connsiteY0" fmla="*/ 365122 h 1159550"/>
                <a:gd name="connsiteX1" fmla="*/ 4819397 w 6163779"/>
                <a:gd name="connsiteY1" fmla="*/ 369586 h 1159550"/>
                <a:gd name="connsiteX2" fmla="*/ 3085643 w 6163779"/>
                <a:gd name="connsiteY2" fmla="*/ 369586 h 1159550"/>
                <a:gd name="connsiteX3" fmla="*/ 1351889 w 6163779"/>
                <a:gd name="connsiteY3" fmla="*/ 369586 h 1159550"/>
                <a:gd name="connsiteX4" fmla="*/ 1313844 w 6163779"/>
                <a:gd name="connsiteY4" fmla="*/ 369586 h 1159550"/>
                <a:gd name="connsiteX5" fmla="*/ 1286669 w 6163779"/>
                <a:gd name="connsiteY5" fmla="*/ 386072 h 1159550"/>
                <a:gd name="connsiteX6" fmla="*/ 1311126 w 6163779"/>
                <a:gd name="connsiteY6" fmla="*/ 402557 h 1159550"/>
                <a:gd name="connsiteX7" fmla="*/ 1512220 w 6163779"/>
                <a:gd name="connsiteY7" fmla="*/ 410800 h 1159550"/>
                <a:gd name="connsiteX8" fmla="*/ 4819397 w 6163779"/>
                <a:gd name="connsiteY8" fmla="*/ 402557 h 1159550"/>
                <a:gd name="connsiteX9" fmla="*/ 4876464 w 6163779"/>
                <a:gd name="connsiteY9" fmla="*/ 383324 h 1159550"/>
                <a:gd name="connsiteX10" fmla="*/ 4855064 w 6163779"/>
                <a:gd name="connsiteY10" fmla="*/ 365122 h 1159550"/>
                <a:gd name="connsiteX11" fmla="*/ 4730163 w 6163779"/>
                <a:gd name="connsiteY11" fmla="*/ 914 h 1159550"/>
                <a:gd name="connsiteX12" fmla="*/ 4771813 w 6163779"/>
                <a:gd name="connsiteY12" fmla="*/ 54865 h 1159550"/>
                <a:gd name="connsiteX13" fmla="*/ 4774530 w 6163779"/>
                <a:gd name="connsiteY13" fmla="*/ 95678 h 1159550"/>
                <a:gd name="connsiteX14" fmla="*/ 4807137 w 6163779"/>
                <a:gd name="connsiteY14" fmla="*/ 141933 h 1159550"/>
                <a:gd name="connsiteX15" fmla="*/ 4839744 w 6163779"/>
                <a:gd name="connsiteY15" fmla="*/ 106562 h 1159550"/>
                <a:gd name="connsiteX16" fmla="*/ 4888654 w 6163779"/>
                <a:gd name="connsiteY16" fmla="*/ 63027 h 1159550"/>
                <a:gd name="connsiteX17" fmla="*/ 4937565 w 6163779"/>
                <a:gd name="connsiteY17" fmla="*/ 133771 h 1159550"/>
                <a:gd name="connsiteX18" fmla="*/ 5081579 w 6163779"/>
                <a:gd name="connsiteY18" fmla="*/ 781345 h 1159550"/>
                <a:gd name="connsiteX19" fmla="*/ 5133206 w 6163779"/>
                <a:gd name="connsiteY19" fmla="*/ 816717 h 1159550"/>
                <a:gd name="connsiteX20" fmla="*/ 5521772 w 6163779"/>
                <a:gd name="connsiteY20" fmla="*/ 824879 h 1159550"/>
                <a:gd name="connsiteX21" fmla="*/ 5578834 w 6163779"/>
                <a:gd name="connsiteY21" fmla="*/ 884739 h 1159550"/>
                <a:gd name="connsiteX22" fmla="*/ 5633179 w 6163779"/>
                <a:gd name="connsiteY22" fmla="*/ 933715 h 1159550"/>
                <a:gd name="connsiteX23" fmla="*/ 5834255 w 6163779"/>
                <a:gd name="connsiteY23" fmla="*/ 903785 h 1159550"/>
                <a:gd name="connsiteX24" fmla="*/ 6114130 w 6163779"/>
                <a:gd name="connsiteY24" fmla="*/ 871135 h 1159550"/>
                <a:gd name="connsiteX25" fmla="*/ 6157606 w 6163779"/>
                <a:gd name="connsiteY25" fmla="*/ 909227 h 1159550"/>
                <a:gd name="connsiteX26" fmla="*/ 6097827 w 6163779"/>
                <a:gd name="connsiteY26" fmla="*/ 944599 h 1159550"/>
                <a:gd name="connsiteX27" fmla="*/ 5817951 w 6163779"/>
                <a:gd name="connsiteY27" fmla="*/ 1094248 h 1159550"/>
                <a:gd name="connsiteX28" fmla="*/ 5375041 w 6163779"/>
                <a:gd name="connsiteY28" fmla="*/ 1159550 h 1159550"/>
                <a:gd name="connsiteX29" fmla="*/ 747578 w 6163779"/>
                <a:gd name="connsiteY29" fmla="*/ 1156829 h 1159550"/>
                <a:gd name="connsiteX30" fmla="*/ 133481 w 6163779"/>
                <a:gd name="connsiteY30" fmla="*/ 1001738 h 1159550"/>
                <a:gd name="connsiteX31" fmla="*/ 79136 w 6163779"/>
                <a:gd name="connsiteY31" fmla="*/ 958203 h 1159550"/>
                <a:gd name="connsiteX32" fmla="*/ 336 w 6163779"/>
                <a:gd name="connsiteY32" fmla="*/ 914669 h 1159550"/>
                <a:gd name="connsiteX33" fmla="*/ 49247 w 6163779"/>
                <a:gd name="connsiteY33" fmla="*/ 871135 h 1159550"/>
                <a:gd name="connsiteX34" fmla="*/ 551936 w 6163779"/>
                <a:gd name="connsiteY34" fmla="*/ 933715 h 1159550"/>
                <a:gd name="connsiteX35" fmla="*/ 579109 w 6163779"/>
                <a:gd name="connsiteY35" fmla="*/ 898344 h 1159550"/>
                <a:gd name="connsiteX36" fmla="*/ 652474 w 6163779"/>
                <a:gd name="connsiteY36" fmla="*/ 824879 h 1159550"/>
                <a:gd name="connsiteX37" fmla="*/ 1019302 w 6163779"/>
                <a:gd name="connsiteY37" fmla="*/ 816717 h 1159550"/>
                <a:gd name="connsiteX38" fmla="*/ 1084516 w 6163779"/>
                <a:gd name="connsiteY38" fmla="*/ 773182 h 1159550"/>
                <a:gd name="connsiteX39" fmla="*/ 1220378 w 6163779"/>
                <a:gd name="connsiteY39" fmla="*/ 141933 h 1159550"/>
                <a:gd name="connsiteX40" fmla="*/ 1252985 w 6163779"/>
                <a:gd name="connsiteY40" fmla="*/ 71190 h 1159550"/>
                <a:gd name="connsiteX41" fmla="*/ 1315481 w 6163779"/>
                <a:gd name="connsiteY41" fmla="*/ 92957 h 1159550"/>
                <a:gd name="connsiteX42" fmla="*/ 1350806 w 6163779"/>
                <a:gd name="connsiteY42" fmla="*/ 136492 h 1159550"/>
                <a:gd name="connsiteX43" fmla="*/ 1394281 w 6163779"/>
                <a:gd name="connsiteY43" fmla="*/ 76632 h 1159550"/>
                <a:gd name="connsiteX44" fmla="*/ 1416019 w 6163779"/>
                <a:gd name="connsiteY44" fmla="*/ 14051 h 1159550"/>
                <a:gd name="connsiteX45" fmla="*/ 1505688 w 6163779"/>
                <a:gd name="connsiteY45" fmla="*/ 19493 h 1159550"/>
                <a:gd name="connsiteX46" fmla="*/ 1541013 w 6163779"/>
                <a:gd name="connsiteY46" fmla="*/ 112004 h 1159550"/>
                <a:gd name="connsiteX47" fmla="*/ 1521992 w 6163779"/>
                <a:gd name="connsiteY47" fmla="*/ 264374 h 1159550"/>
                <a:gd name="connsiteX48" fmla="*/ 1570902 w 6163779"/>
                <a:gd name="connsiteY48" fmla="*/ 297025 h 1159550"/>
                <a:gd name="connsiteX49" fmla="*/ 1663288 w 6163779"/>
                <a:gd name="connsiteY49" fmla="*/ 294304 h 1159550"/>
                <a:gd name="connsiteX50" fmla="*/ 4508241 w 6163779"/>
                <a:gd name="connsiteY50" fmla="*/ 294304 h 1159550"/>
                <a:gd name="connsiteX51" fmla="*/ 4568020 w 6163779"/>
                <a:gd name="connsiteY51" fmla="*/ 294304 h 1159550"/>
                <a:gd name="connsiteX52" fmla="*/ 4641385 w 6163779"/>
                <a:gd name="connsiteY52" fmla="*/ 160980 h 1159550"/>
                <a:gd name="connsiteX53" fmla="*/ 4703882 w 6163779"/>
                <a:gd name="connsiteY53" fmla="*/ 3168 h 1159550"/>
                <a:gd name="connsiteX54" fmla="*/ 4730163 w 6163779"/>
                <a:gd name="connsiteY54" fmla="*/ 914 h 115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163779" h="1159550">
                  <a:moveTo>
                    <a:pt x="4855064" y="365122"/>
                  </a:moveTo>
                  <a:cubicBezTo>
                    <a:pt x="4843175" y="365465"/>
                    <a:pt x="4828908" y="369586"/>
                    <a:pt x="4819397" y="369586"/>
                  </a:cubicBezTo>
                  <a:cubicBezTo>
                    <a:pt x="4240573" y="369586"/>
                    <a:pt x="3664466" y="369586"/>
                    <a:pt x="3085643" y="369586"/>
                  </a:cubicBezTo>
                  <a:cubicBezTo>
                    <a:pt x="2506819" y="369586"/>
                    <a:pt x="1930713" y="369586"/>
                    <a:pt x="1351889" y="369586"/>
                  </a:cubicBezTo>
                  <a:cubicBezTo>
                    <a:pt x="1341019" y="369586"/>
                    <a:pt x="1327431" y="366839"/>
                    <a:pt x="1313844" y="369586"/>
                  </a:cubicBezTo>
                  <a:cubicBezTo>
                    <a:pt x="1302974" y="369586"/>
                    <a:pt x="1286669" y="364091"/>
                    <a:pt x="1286669" y="386072"/>
                  </a:cubicBezTo>
                  <a:cubicBezTo>
                    <a:pt x="1286669" y="405305"/>
                    <a:pt x="1300257" y="402557"/>
                    <a:pt x="1311126" y="402557"/>
                  </a:cubicBezTo>
                  <a:cubicBezTo>
                    <a:pt x="1379064" y="399810"/>
                    <a:pt x="1444283" y="410800"/>
                    <a:pt x="1512220" y="410800"/>
                  </a:cubicBezTo>
                  <a:cubicBezTo>
                    <a:pt x="2615518" y="408053"/>
                    <a:pt x="3716099" y="424538"/>
                    <a:pt x="4819397" y="402557"/>
                  </a:cubicBezTo>
                  <a:cubicBezTo>
                    <a:pt x="4841136" y="402557"/>
                    <a:pt x="4879181" y="413548"/>
                    <a:pt x="4876464" y="383324"/>
                  </a:cubicBezTo>
                  <a:cubicBezTo>
                    <a:pt x="4876464" y="368213"/>
                    <a:pt x="4866953" y="364778"/>
                    <a:pt x="4855064" y="365122"/>
                  </a:cubicBezTo>
                  <a:close/>
                  <a:moveTo>
                    <a:pt x="4730163" y="914"/>
                  </a:moveTo>
                  <a:cubicBezTo>
                    <a:pt x="4752453" y="5888"/>
                    <a:pt x="4763662" y="30377"/>
                    <a:pt x="4771813" y="54865"/>
                  </a:cubicBezTo>
                  <a:cubicBezTo>
                    <a:pt x="4777248" y="65748"/>
                    <a:pt x="4774530" y="82074"/>
                    <a:pt x="4774530" y="95678"/>
                  </a:cubicBezTo>
                  <a:cubicBezTo>
                    <a:pt x="4771813" y="120166"/>
                    <a:pt x="4790834" y="136492"/>
                    <a:pt x="4807137" y="141933"/>
                  </a:cubicBezTo>
                  <a:cubicBezTo>
                    <a:pt x="4826158" y="147375"/>
                    <a:pt x="4831592" y="122887"/>
                    <a:pt x="4839744" y="106562"/>
                  </a:cubicBezTo>
                  <a:cubicBezTo>
                    <a:pt x="4850613" y="87515"/>
                    <a:pt x="4845179" y="49423"/>
                    <a:pt x="4888654" y="63027"/>
                  </a:cubicBezTo>
                  <a:cubicBezTo>
                    <a:pt x="4926696" y="76632"/>
                    <a:pt x="4937565" y="92957"/>
                    <a:pt x="4937565" y="133771"/>
                  </a:cubicBezTo>
                  <a:cubicBezTo>
                    <a:pt x="4942999" y="359605"/>
                    <a:pt x="4972889" y="579998"/>
                    <a:pt x="5081579" y="781345"/>
                  </a:cubicBezTo>
                  <a:cubicBezTo>
                    <a:pt x="5092448" y="805833"/>
                    <a:pt x="5106034" y="816717"/>
                    <a:pt x="5133206" y="816717"/>
                  </a:cubicBezTo>
                  <a:cubicBezTo>
                    <a:pt x="5263634" y="811275"/>
                    <a:pt x="5394061" y="822158"/>
                    <a:pt x="5521772" y="824879"/>
                  </a:cubicBezTo>
                  <a:cubicBezTo>
                    <a:pt x="5565248" y="827600"/>
                    <a:pt x="5586986" y="841205"/>
                    <a:pt x="5578834" y="884739"/>
                  </a:cubicBezTo>
                  <a:cubicBezTo>
                    <a:pt x="5570682" y="930994"/>
                    <a:pt x="5597855" y="950041"/>
                    <a:pt x="5633179" y="933715"/>
                  </a:cubicBezTo>
                  <a:cubicBezTo>
                    <a:pt x="5698392" y="906506"/>
                    <a:pt x="5769041" y="917390"/>
                    <a:pt x="5834255" y="903785"/>
                  </a:cubicBezTo>
                  <a:cubicBezTo>
                    <a:pt x="5926641" y="887460"/>
                    <a:pt x="6019027" y="882018"/>
                    <a:pt x="6114130" y="871135"/>
                  </a:cubicBezTo>
                  <a:cubicBezTo>
                    <a:pt x="6138586" y="868414"/>
                    <a:pt x="6179344" y="854809"/>
                    <a:pt x="6157606" y="909227"/>
                  </a:cubicBezTo>
                  <a:cubicBezTo>
                    <a:pt x="6144020" y="930994"/>
                    <a:pt x="6119565" y="933715"/>
                    <a:pt x="6097827" y="944599"/>
                  </a:cubicBezTo>
                  <a:cubicBezTo>
                    <a:pt x="6019027" y="1020784"/>
                    <a:pt x="5918489" y="1056156"/>
                    <a:pt x="5817951" y="1094248"/>
                  </a:cubicBezTo>
                  <a:cubicBezTo>
                    <a:pt x="5676655" y="1148666"/>
                    <a:pt x="5524489" y="1156829"/>
                    <a:pt x="5375041" y="1159550"/>
                  </a:cubicBezTo>
                  <a:cubicBezTo>
                    <a:pt x="3834364" y="1159550"/>
                    <a:pt x="2290971" y="1159550"/>
                    <a:pt x="747578" y="1156829"/>
                  </a:cubicBezTo>
                  <a:cubicBezTo>
                    <a:pt x="532916" y="1156829"/>
                    <a:pt x="323688" y="1116016"/>
                    <a:pt x="133481" y="1001738"/>
                  </a:cubicBezTo>
                  <a:cubicBezTo>
                    <a:pt x="114461" y="988133"/>
                    <a:pt x="95440" y="977250"/>
                    <a:pt x="79136" y="958203"/>
                  </a:cubicBezTo>
                  <a:cubicBezTo>
                    <a:pt x="49247" y="952762"/>
                    <a:pt x="32943" y="920111"/>
                    <a:pt x="336" y="914669"/>
                  </a:cubicBezTo>
                  <a:cubicBezTo>
                    <a:pt x="-2381" y="879297"/>
                    <a:pt x="11205" y="865693"/>
                    <a:pt x="49247" y="871135"/>
                  </a:cubicBezTo>
                  <a:cubicBezTo>
                    <a:pt x="217716" y="892902"/>
                    <a:pt x="386185" y="909227"/>
                    <a:pt x="551936" y="933715"/>
                  </a:cubicBezTo>
                  <a:cubicBezTo>
                    <a:pt x="589978" y="939157"/>
                    <a:pt x="579109" y="914669"/>
                    <a:pt x="579109" y="898344"/>
                  </a:cubicBezTo>
                  <a:cubicBezTo>
                    <a:pt x="581826" y="827600"/>
                    <a:pt x="581826" y="830321"/>
                    <a:pt x="652474" y="824879"/>
                  </a:cubicBezTo>
                  <a:cubicBezTo>
                    <a:pt x="774750" y="819438"/>
                    <a:pt x="897026" y="813996"/>
                    <a:pt x="1019302" y="816717"/>
                  </a:cubicBezTo>
                  <a:cubicBezTo>
                    <a:pt x="1051909" y="816717"/>
                    <a:pt x="1070930" y="803112"/>
                    <a:pt x="1084516" y="773182"/>
                  </a:cubicBezTo>
                  <a:cubicBezTo>
                    <a:pt x="1182337" y="571836"/>
                    <a:pt x="1223095" y="362326"/>
                    <a:pt x="1220378" y="141933"/>
                  </a:cubicBezTo>
                  <a:cubicBezTo>
                    <a:pt x="1220378" y="109283"/>
                    <a:pt x="1225812" y="87515"/>
                    <a:pt x="1252985" y="71190"/>
                  </a:cubicBezTo>
                  <a:cubicBezTo>
                    <a:pt x="1285592" y="49423"/>
                    <a:pt x="1304612" y="57586"/>
                    <a:pt x="1315481" y="92957"/>
                  </a:cubicBezTo>
                  <a:cubicBezTo>
                    <a:pt x="1320916" y="112004"/>
                    <a:pt x="1320916" y="141933"/>
                    <a:pt x="1350806" y="136492"/>
                  </a:cubicBezTo>
                  <a:cubicBezTo>
                    <a:pt x="1377978" y="133771"/>
                    <a:pt x="1391564" y="106562"/>
                    <a:pt x="1394281" y="76632"/>
                  </a:cubicBezTo>
                  <a:cubicBezTo>
                    <a:pt x="1396999" y="54865"/>
                    <a:pt x="1391564" y="30377"/>
                    <a:pt x="1416019" y="14051"/>
                  </a:cubicBezTo>
                  <a:cubicBezTo>
                    <a:pt x="1448626" y="-4995"/>
                    <a:pt x="1475799" y="-2274"/>
                    <a:pt x="1505688" y="19493"/>
                  </a:cubicBezTo>
                  <a:cubicBezTo>
                    <a:pt x="1532861" y="43981"/>
                    <a:pt x="1560033" y="68469"/>
                    <a:pt x="1541013" y="112004"/>
                  </a:cubicBezTo>
                  <a:cubicBezTo>
                    <a:pt x="1519275" y="160980"/>
                    <a:pt x="1497537" y="207235"/>
                    <a:pt x="1521992" y="264374"/>
                  </a:cubicBezTo>
                  <a:cubicBezTo>
                    <a:pt x="1535578" y="294304"/>
                    <a:pt x="1546447" y="297025"/>
                    <a:pt x="1570902" y="297025"/>
                  </a:cubicBezTo>
                  <a:cubicBezTo>
                    <a:pt x="1600792" y="297025"/>
                    <a:pt x="1633399" y="294304"/>
                    <a:pt x="1663288" y="294304"/>
                  </a:cubicBezTo>
                  <a:cubicBezTo>
                    <a:pt x="2611606" y="294304"/>
                    <a:pt x="3559923" y="294304"/>
                    <a:pt x="4508241" y="294304"/>
                  </a:cubicBezTo>
                  <a:cubicBezTo>
                    <a:pt x="4529979" y="294304"/>
                    <a:pt x="4548999" y="294304"/>
                    <a:pt x="4568020" y="294304"/>
                  </a:cubicBezTo>
                  <a:cubicBezTo>
                    <a:pt x="4641385" y="291583"/>
                    <a:pt x="4676710" y="226281"/>
                    <a:pt x="4641385" y="160980"/>
                  </a:cubicBezTo>
                  <a:cubicBezTo>
                    <a:pt x="4581606" y="57586"/>
                    <a:pt x="4622365" y="33097"/>
                    <a:pt x="4703882" y="3168"/>
                  </a:cubicBezTo>
                  <a:cubicBezTo>
                    <a:pt x="4714071" y="-234"/>
                    <a:pt x="4722733" y="-744"/>
                    <a:pt x="4730163" y="914"/>
                  </a:cubicBezTo>
                  <a:close/>
                </a:path>
              </a:pathLst>
            </a:custGeom>
            <a:grpFill/>
            <a:ln w="9525">
              <a:solidFill>
                <a:schemeClr val="bg1"/>
              </a:solidFill>
              <a:round/>
            </a:ln>
          </p:spPr>
          <p:txBody>
            <a:bodyPr vert="horz" wrap="square" lIns="91440" tIns="45720" rIns="91440" bIns="45720" numCol="1" anchor="t" anchorCtr="0" compatLnSpc="1">
              <a:noAutofit/>
            </a:bodyPr>
            <a:lstStyle/>
            <a:p>
              <a:endParaRPr lang="zh-CN" altLang="en-US"/>
            </a:p>
          </p:txBody>
        </p:sp>
        <p:sp>
          <p:nvSpPr>
            <p:cNvPr id="44" name="Freeform 8"/>
            <p:cNvSpPr/>
            <p:nvPr/>
          </p:nvSpPr>
          <p:spPr bwMode="auto">
            <a:xfrm>
              <a:off x="2111375" y="2219325"/>
              <a:ext cx="2657475" cy="1189037"/>
            </a:xfrm>
            <a:custGeom>
              <a:avLst/>
              <a:gdLst>
                <a:gd name="T0" fmla="*/ 7 w 978"/>
                <a:gd name="T1" fmla="*/ 59 h 437"/>
                <a:gd name="T2" fmla="*/ 60 w 978"/>
                <a:gd name="T3" fmla="*/ 23 h 437"/>
                <a:gd name="T4" fmla="*/ 73 w 978"/>
                <a:gd name="T5" fmla="*/ 2 h 437"/>
                <a:gd name="T6" fmla="*/ 148 w 978"/>
                <a:gd name="T7" fmla="*/ 5 h 437"/>
                <a:gd name="T8" fmla="*/ 190 w 978"/>
                <a:gd name="T9" fmla="*/ 33 h 437"/>
                <a:gd name="T10" fmla="*/ 210 w 978"/>
                <a:gd name="T11" fmla="*/ 82 h 437"/>
                <a:gd name="T12" fmla="*/ 260 w 978"/>
                <a:gd name="T13" fmla="*/ 84 h 437"/>
                <a:gd name="T14" fmla="*/ 273 w 978"/>
                <a:gd name="T15" fmla="*/ 41 h 437"/>
                <a:gd name="T16" fmla="*/ 315 w 978"/>
                <a:gd name="T17" fmla="*/ 24 h 437"/>
                <a:gd name="T18" fmla="*/ 691 w 978"/>
                <a:gd name="T19" fmla="*/ 37 h 437"/>
                <a:gd name="T20" fmla="*/ 714 w 978"/>
                <a:gd name="T21" fmla="*/ 71 h 437"/>
                <a:gd name="T22" fmla="*/ 763 w 978"/>
                <a:gd name="T23" fmla="*/ 86 h 437"/>
                <a:gd name="T24" fmla="*/ 777 w 978"/>
                <a:gd name="T25" fmla="*/ 41 h 437"/>
                <a:gd name="T26" fmla="*/ 814 w 978"/>
                <a:gd name="T27" fmla="*/ 25 h 437"/>
                <a:gd name="T28" fmla="*/ 849 w 978"/>
                <a:gd name="T29" fmla="*/ 2 h 437"/>
                <a:gd name="T30" fmla="*/ 911 w 978"/>
                <a:gd name="T31" fmla="*/ 16 h 437"/>
                <a:gd name="T32" fmla="*/ 948 w 978"/>
                <a:gd name="T33" fmla="*/ 39 h 437"/>
                <a:gd name="T34" fmla="*/ 969 w 978"/>
                <a:gd name="T35" fmla="*/ 72 h 437"/>
                <a:gd name="T36" fmla="*/ 947 w 978"/>
                <a:gd name="T37" fmla="*/ 430 h 437"/>
                <a:gd name="T38" fmla="*/ 903 w 978"/>
                <a:gd name="T39" fmla="*/ 218 h 437"/>
                <a:gd name="T40" fmla="*/ 784 w 978"/>
                <a:gd name="T41" fmla="*/ 189 h 437"/>
                <a:gd name="T42" fmla="*/ 764 w 978"/>
                <a:gd name="T43" fmla="*/ 409 h 437"/>
                <a:gd name="T44" fmla="*/ 688 w 978"/>
                <a:gd name="T45" fmla="*/ 430 h 437"/>
                <a:gd name="T46" fmla="*/ 669 w 978"/>
                <a:gd name="T47" fmla="*/ 95 h 437"/>
                <a:gd name="T48" fmla="*/ 574 w 978"/>
                <a:gd name="T49" fmla="*/ 46 h 437"/>
                <a:gd name="T50" fmla="*/ 331 w 978"/>
                <a:gd name="T51" fmla="*/ 59 h 437"/>
                <a:gd name="T52" fmla="*/ 306 w 978"/>
                <a:gd name="T53" fmla="*/ 89 h 437"/>
                <a:gd name="T54" fmla="*/ 283 w 978"/>
                <a:gd name="T55" fmla="*/ 430 h 437"/>
                <a:gd name="T56" fmla="*/ 211 w 978"/>
                <a:gd name="T57" fmla="*/ 415 h 437"/>
                <a:gd name="T58" fmla="*/ 186 w 978"/>
                <a:gd name="T59" fmla="*/ 189 h 437"/>
                <a:gd name="T60" fmla="*/ 75 w 978"/>
                <a:gd name="T61" fmla="*/ 206 h 437"/>
                <a:gd name="T62" fmla="*/ 58 w 978"/>
                <a:gd name="T63" fmla="*/ 430 h 437"/>
                <a:gd name="T64" fmla="*/ 7 w 978"/>
                <a:gd name="T65" fmla="*/ 37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8" h="437">
                  <a:moveTo>
                    <a:pt x="7" y="235"/>
                  </a:moveTo>
                  <a:cubicBezTo>
                    <a:pt x="7" y="176"/>
                    <a:pt x="7" y="117"/>
                    <a:pt x="7" y="59"/>
                  </a:cubicBezTo>
                  <a:cubicBezTo>
                    <a:pt x="7" y="50"/>
                    <a:pt x="12" y="46"/>
                    <a:pt x="18" y="40"/>
                  </a:cubicBezTo>
                  <a:cubicBezTo>
                    <a:pt x="31" y="27"/>
                    <a:pt x="46" y="27"/>
                    <a:pt x="60" y="23"/>
                  </a:cubicBezTo>
                  <a:cubicBezTo>
                    <a:pt x="61" y="23"/>
                    <a:pt x="61" y="22"/>
                    <a:pt x="62" y="21"/>
                  </a:cubicBezTo>
                  <a:cubicBezTo>
                    <a:pt x="67" y="16"/>
                    <a:pt x="60" y="2"/>
                    <a:pt x="73" y="2"/>
                  </a:cubicBezTo>
                  <a:cubicBezTo>
                    <a:pt x="97" y="1"/>
                    <a:pt x="120" y="2"/>
                    <a:pt x="143" y="2"/>
                  </a:cubicBezTo>
                  <a:cubicBezTo>
                    <a:pt x="145" y="2"/>
                    <a:pt x="148" y="4"/>
                    <a:pt x="148" y="5"/>
                  </a:cubicBezTo>
                  <a:cubicBezTo>
                    <a:pt x="149" y="30"/>
                    <a:pt x="167" y="24"/>
                    <a:pt x="182" y="24"/>
                  </a:cubicBezTo>
                  <a:cubicBezTo>
                    <a:pt x="187" y="25"/>
                    <a:pt x="188" y="29"/>
                    <a:pt x="190" y="33"/>
                  </a:cubicBezTo>
                  <a:cubicBezTo>
                    <a:pt x="191" y="35"/>
                    <a:pt x="191" y="40"/>
                    <a:pt x="192" y="40"/>
                  </a:cubicBezTo>
                  <a:cubicBezTo>
                    <a:pt x="226" y="41"/>
                    <a:pt x="208" y="67"/>
                    <a:pt x="210" y="82"/>
                  </a:cubicBezTo>
                  <a:cubicBezTo>
                    <a:pt x="212" y="93"/>
                    <a:pt x="215" y="101"/>
                    <a:pt x="227" y="97"/>
                  </a:cubicBezTo>
                  <a:cubicBezTo>
                    <a:pt x="238" y="93"/>
                    <a:pt x="259" y="111"/>
                    <a:pt x="260" y="84"/>
                  </a:cubicBezTo>
                  <a:cubicBezTo>
                    <a:pt x="261" y="74"/>
                    <a:pt x="261" y="65"/>
                    <a:pt x="260" y="56"/>
                  </a:cubicBezTo>
                  <a:cubicBezTo>
                    <a:pt x="260" y="46"/>
                    <a:pt x="262" y="40"/>
                    <a:pt x="273" y="41"/>
                  </a:cubicBezTo>
                  <a:cubicBezTo>
                    <a:pt x="276" y="42"/>
                    <a:pt x="282" y="40"/>
                    <a:pt x="282" y="40"/>
                  </a:cubicBezTo>
                  <a:cubicBezTo>
                    <a:pt x="283" y="14"/>
                    <a:pt x="305" y="23"/>
                    <a:pt x="315" y="24"/>
                  </a:cubicBezTo>
                  <a:cubicBezTo>
                    <a:pt x="435" y="26"/>
                    <a:pt x="555" y="23"/>
                    <a:pt x="675" y="24"/>
                  </a:cubicBezTo>
                  <a:cubicBezTo>
                    <a:pt x="683" y="25"/>
                    <a:pt x="693" y="23"/>
                    <a:pt x="691" y="37"/>
                  </a:cubicBezTo>
                  <a:cubicBezTo>
                    <a:pt x="691" y="38"/>
                    <a:pt x="693" y="41"/>
                    <a:pt x="694" y="41"/>
                  </a:cubicBezTo>
                  <a:cubicBezTo>
                    <a:pt x="721" y="37"/>
                    <a:pt x="714" y="57"/>
                    <a:pt x="714" y="71"/>
                  </a:cubicBezTo>
                  <a:cubicBezTo>
                    <a:pt x="714" y="95"/>
                    <a:pt x="734" y="107"/>
                    <a:pt x="757" y="97"/>
                  </a:cubicBezTo>
                  <a:cubicBezTo>
                    <a:pt x="762" y="95"/>
                    <a:pt x="763" y="91"/>
                    <a:pt x="763" y="86"/>
                  </a:cubicBezTo>
                  <a:cubicBezTo>
                    <a:pt x="763" y="76"/>
                    <a:pt x="763" y="67"/>
                    <a:pt x="763" y="58"/>
                  </a:cubicBezTo>
                  <a:cubicBezTo>
                    <a:pt x="762" y="47"/>
                    <a:pt x="763" y="39"/>
                    <a:pt x="777" y="41"/>
                  </a:cubicBezTo>
                  <a:cubicBezTo>
                    <a:pt x="780" y="42"/>
                    <a:pt x="786" y="40"/>
                    <a:pt x="786" y="39"/>
                  </a:cubicBezTo>
                  <a:cubicBezTo>
                    <a:pt x="785" y="16"/>
                    <a:pt x="803" y="27"/>
                    <a:pt x="814" y="25"/>
                  </a:cubicBezTo>
                  <a:cubicBezTo>
                    <a:pt x="819" y="24"/>
                    <a:pt x="823" y="24"/>
                    <a:pt x="824" y="18"/>
                  </a:cubicBezTo>
                  <a:cubicBezTo>
                    <a:pt x="826" y="2"/>
                    <a:pt x="838" y="2"/>
                    <a:pt x="849" y="2"/>
                  </a:cubicBezTo>
                  <a:cubicBezTo>
                    <a:pt x="864" y="2"/>
                    <a:pt x="879" y="2"/>
                    <a:pt x="893" y="2"/>
                  </a:cubicBezTo>
                  <a:cubicBezTo>
                    <a:pt x="904" y="1"/>
                    <a:pt x="914" y="0"/>
                    <a:pt x="911" y="16"/>
                  </a:cubicBezTo>
                  <a:cubicBezTo>
                    <a:pt x="909" y="27"/>
                    <a:pt x="918" y="25"/>
                    <a:pt x="925" y="26"/>
                  </a:cubicBezTo>
                  <a:cubicBezTo>
                    <a:pt x="934" y="27"/>
                    <a:pt x="949" y="19"/>
                    <a:pt x="948" y="39"/>
                  </a:cubicBezTo>
                  <a:cubicBezTo>
                    <a:pt x="948" y="40"/>
                    <a:pt x="949" y="41"/>
                    <a:pt x="950" y="41"/>
                  </a:cubicBezTo>
                  <a:cubicBezTo>
                    <a:pt x="978" y="38"/>
                    <a:pt x="969" y="60"/>
                    <a:pt x="969" y="72"/>
                  </a:cubicBezTo>
                  <a:cubicBezTo>
                    <a:pt x="969" y="184"/>
                    <a:pt x="969" y="296"/>
                    <a:pt x="970" y="408"/>
                  </a:cubicBezTo>
                  <a:cubicBezTo>
                    <a:pt x="970" y="426"/>
                    <a:pt x="965" y="431"/>
                    <a:pt x="947" y="430"/>
                  </a:cubicBezTo>
                  <a:cubicBezTo>
                    <a:pt x="903" y="429"/>
                    <a:pt x="903" y="430"/>
                    <a:pt x="903" y="386"/>
                  </a:cubicBezTo>
                  <a:cubicBezTo>
                    <a:pt x="903" y="330"/>
                    <a:pt x="903" y="274"/>
                    <a:pt x="903" y="218"/>
                  </a:cubicBezTo>
                  <a:cubicBezTo>
                    <a:pt x="903" y="190"/>
                    <a:pt x="903" y="190"/>
                    <a:pt x="876" y="190"/>
                  </a:cubicBezTo>
                  <a:cubicBezTo>
                    <a:pt x="846" y="190"/>
                    <a:pt x="815" y="191"/>
                    <a:pt x="784" y="189"/>
                  </a:cubicBezTo>
                  <a:cubicBezTo>
                    <a:pt x="767" y="188"/>
                    <a:pt x="763" y="196"/>
                    <a:pt x="763" y="211"/>
                  </a:cubicBezTo>
                  <a:cubicBezTo>
                    <a:pt x="763" y="277"/>
                    <a:pt x="762" y="343"/>
                    <a:pt x="764" y="409"/>
                  </a:cubicBezTo>
                  <a:cubicBezTo>
                    <a:pt x="764" y="428"/>
                    <a:pt x="758" y="431"/>
                    <a:pt x="741" y="430"/>
                  </a:cubicBezTo>
                  <a:cubicBezTo>
                    <a:pt x="724" y="428"/>
                    <a:pt x="705" y="428"/>
                    <a:pt x="688" y="430"/>
                  </a:cubicBezTo>
                  <a:cubicBezTo>
                    <a:pt x="672" y="431"/>
                    <a:pt x="669" y="425"/>
                    <a:pt x="669" y="411"/>
                  </a:cubicBezTo>
                  <a:cubicBezTo>
                    <a:pt x="669" y="305"/>
                    <a:pt x="669" y="200"/>
                    <a:pt x="669" y="95"/>
                  </a:cubicBezTo>
                  <a:cubicBezTo>
                    <a:pt x="669" y="79"/>
                    <a:pt x="675" y="59"/>
                    <a:pt x="647" y="61"/>
                  </a:cubicBezTo>
                  <a:cubicBezTo>
                    <a:pt x="627" y="35"/>
                    <a:pt x="599" y="47"/>
                    <a:pt x="574" y="46"/>
                  </a:cubicBezTo>
                  <a:cubicBezTo>
                    <a:pt x="501" y="45"/>
                    <a:pt x="428" y="46"/>
                    <a:pt x="354" y="46"/>
                  </a:cubicBezTo>
                  <a:cubicBezTo>
                    <a:pt x="345" y="46"/>
                    <a:pt x="331" y="41"/>
                    <a:pt x="331" y="59"/>
                  </a:cubicBezTo>
                  <a:cubicBezTo>
                    <a:pt x="331" y="60"/>
                    <a:pt x="328" y="62"/>
                    <a:pt x="326" y="61"/>
                  </a:cubicBezTo>
                  <a:cubicBezTo>
                    <a:pt x="302" y="58"/>
                    <a:pt x="306" y="75"/>
                    <a:pt x="306" y="89"/>
                  </a:cubicBezTo>
                  <a:cubicBezTo>
                    <a:pt x="306" y="195"/>
                    <a:pt x="305" y="301"/>
                    <a:pt x="306" y="407"/>
                  </a:cubicBezTo>
                  <a:cubicBezTo>
                    <a:pt x="307" y="427"/>
                    <a:pt x="301" y="431"/>
                    <a:pt x="283" y="430"/>
                  </a:cubicBezTo>
                  <a:cubicBezTo>
                    <a:pt x="264" y="428"/>
                    <a:pt x="244" y="429"/>
                    <a:pt x="225" y="430"/>
                  </a:cubicBezTo>
                  <a:cubicBezTo>
                    <a:pt x="213" y="430"/>
                    <a:pt x="211" y="426"/>
                    <a:pt x="211" y="415"/>
                  </a:cubicBezTo>
                  <a:cubicBezTo>
                    <a:pt x="211" y="349"/>
                    <a:pt x="211" y="282"/>
                    <a:pt x="211" y="215"/>
                  </a:cubicBezTo>
                  <a:cubicBezTo>
                    <a:pt x="212" y="196"/>
                    <a:pt x="208" y="188"/>
                    <a:pt x="186" y="189"/>
                  </a:cubicBezTo>
                  <a:cubicBezTo>
                    <a:pt x="155" y="191"/>
                    <a:pt x="124" y="190"/>
                    <a:pt x="92" y="189"/>
                  </a:cubicBezTo>
                  <a:cubicBezTo>
                    <a:pt x="79" y="189"/>
                    <a:pt x="75" y="192"/>
                    <a:pt x="75" y="206"/>
                  </a:cubicBezTo>
                  <a:cubicBezTo>
                    <a:pt x="76" y="275"/>
                    <a:pt x="75" y="344"/>
                    <a:pt x="75" y="412"/>
                  </a:cubicBezTo>
                  <a:cubicBezTo>
                    <a:pt x="76" y="426"/>
                    <a:pt x="73" y="431"/>
                    <a:pt x="58" y="430"/>
                  </a:cubicBezTo>
                  <a:cubicBezTo>
                    <a:pt x="42" y="428"/>
                    <a:pt x="20" y="437"/>
                    <a:pt x="10" y="427"/>
                  </a:cubicBezTo>
                  <a:cubicBezTo>
                    <a:pt x="0" y="417"/>
                    <a:pt x="7" y="395"/>
                    <a:pt x="7" y="379"/>
                  </a:cubicBezTo>
                  <a:cubicBezTo>
                    <a:pt x="7" y="331"/>
                    <a:pt x="7" y="283"/>
                    <a:pt x="7" y="235"/>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5" name="Freeform 9"/>
            <p:cNvSpPr/>
            <p:nvPr/>
          </p:nvSpPr>
          <p:spPr bwMode="auto">
            <a:xfrm>
              <a:off x="2997200" y="1930400"/>
              <a:ext cx="877887" cy="304800"/>
            </a:xfrm>
            <a:custGeom>
              <a:avLst/>
              <a:gdLst>
                <a:gd name="T0" fmla="*/ 161 w 323"/>
                <a:gd name="T1" fmla="*/ 112 h 112"/>
                <a:gd name="T2" fmla="*/ 19 w 323"/>
                <a:gd name="T3" fmla="*/ 112 h 112"/>
                <a:gd name="T4" fmla="*/ 1 w 323"/>
                <a:gd name="T5" fmla="*/ 93 h 112"/>
                <a:gd name="T6" fmla="*/ 1 w 323"/>
                <a:gd name="T7" fmla="*/ 17 h 112"/>
                <a:gd name="T8" fmla="*/ 16 w 323"/>
                <a:gd name="T9" fmla="*/ 0 h 112"/>
                <a:gd name="T10" fmla="*/ 304 w 323"/>
                <a:gd name="T11" fmla="*/ 0 h 112"/>
                <a:gd name="T12" fmla="*/ 322 w 323"/>
                <a:gd name="T13" fmla="*/ 20 h 112"/>
                <a:gd name="T14" fmla="*/ 322 w 323"/>
                <a:gd name="T15" fmla="*/ 96 h 112"/>
                <a:gd name="T16" fmla="*/ 305 w 323"/>
                <a:gd name="T17" fmla="*/ 112 h 112"/>
                <a:gd name="T18" fmla="*/ 161 w 323"/>
                <a:gd name="T19"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3" h="112">
                  <a:moveTo>
                    <a:pt x="161" y="112"/>
                  </a:moveTo>
                  <a:cubicBezTo>
                    <a:pt x="114" y="112"/>
                    <a:pt x="66" y="111"/>
                    <a:pt x="19" y="112"/>
                  </a:cubicBezTo>
                  <a:cubicBezTo>
                    <a:pt x="4" y="112"/>
                    <a:pt x="0" y="107"/>
                    <a:pt x="1" y="93"/>
                  </a:cubicBezTo>
                  <a:cubicBezTo>
                    <a:pt x="2" y="68"/>
                    <a:pt x="2" y="42"/>
                    <a:pt x="1" y="17"/>
                  </a:cubicBezTo>
                  <a:cubicBezTo>
                    <a:pt x="1" y="5"/>
                    <a:pt x="3" y="0"/>
                    <a:pt x="16" y="0"/>
                  </a:cubicBezTo>
                  <a:cubicBezTo>
                    <a:pt x="112" y="1"/>
                    <a:pt x="208" y="1"/>
                    <a:pt x="304" y="0"/>
                  </a:cubicBezTo>
                  <a:cubicBezTo>
                    <a:pt x="319" y="0"/>
                    <a:pt x="323" y="5"/>
                    <a:pt x="322" y="20"/>
                  </a:cubicBezTo>
                  <a:cubicBezTo>
                    <a:pt x="321" y="45"/>
                    <a:pt x="321" y="71"/>
                    <a:pt x="322" y="96"/>
                  </a:cubicBezTo>
                  <a:cubicBezTo>
                    <a:pt x="323" y="110"/>
                    <a:pt x="317" y="112"/>
                    <a:pt x="305" y="112"/>
                  </a:cubicBezTo>
                  <a:cubicBezTo>
                    <a:pt x="257" y="111"/>
                    <a:pt x="209" y="112"/>
                    <a:pt x="161" y="112"/>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grpSp>
        <p:nvGrpSpPr>
          <p:cNvPr id="64" name="组合 63"/>
          <p:cNvGrpSpPr>
            <a:grpSpLocks noChangeAspect="1"/>
          </p:cNvGrpSpPr>
          <p:nvPr/>
        </p:nvGrpSpPr>
        <p:grpSpPr>
          <a:xfrm>
            <a:off x="4064000" y="5718900"/>
            <a:ext cx="1653525" cy="720000"/>
            <a:chOff x="433708" y="2470619"/>
            <a:chExt cx="2866028" cy="1247965"/>
          </a:xfrm>
          <a:noFill/>
        </p:grpSpPr>
        <p:sp>
          <p:nvSpPr>
            <p:cNvPr id="65" name="任意多边形: 形状 64"/>
            <p:cNvSpPr/>
            <p:nvPr/>
          </p:nvSpPr>
          <p:spPr bwMode="auto">
            <a:xfrm>
              <a:off x="433708" y="2470619"/>
              <a:ext cx="2866028" cy="1247965"/>
            </a:xfrm>
            <a:custGeom>
              <a:avLst/>
              <a:gdLst>
                <a:gd name="connsiteX0" fmla="*/ 1805633 w 2866028"/>
                <a:gd name="connsiteY0" fmla="*/ 759832 h 1247965"/>
                <a:gd name="connsiteX1" fmla="*/ 1799970 w 2866028"/>
                <a:gd name="connsiteY1" fmla="*/ 807737 h 1247965"/>
                <a:gd name="connsiteX2" fmla="*/ 1805633 w 2866028"/>
                <a:gd name="connsiteY2" fmla="*/ 759832 h 1247965"/>
                <a:gd name="connsiteX3" fmla="*/ 1794070 w 2866028"/>
                <a:gd name="connsiteY3" fmla="*/ 704493 h 1247965"/>
                <a:gd name="connsiteX4" fmla="*/ 1788407 w 2866028"/>
                <a:gd name="connsiteY4" fmla="*/ 755702 h 1247965"/>
                <a:gd name="connsiteX5" fmla="*/ 1794070 w 2866028"/>
                <a:gd name="connsiteY5" fmla="*/ 704493 h 1247965"/>
                <a:gd name="connsiteX6" fmla="*/ 1772922 w 2866028"/>
                <a:gd name="connsiteY6" fmla="*/ 645025 h 1247965"/>
                <a:gd name="connsiteX7" fmla="*/ 1761740 w 2866028"/>
                <a:gd name="connsiteY7" fmla="*/ 765613 h 1247965"/>
                <a:gd name="connsiteX8" fmla="*/ 1779911 w 2866028"/>
                <a:gd name="connsiteY8" fmla="*/ 646444 h 1247965"/>
                <a:gd name="connsiteX9" fmla="*/ 1772922 w 2866028"/>
                <a:gd name="connsiteY9" fmla="*/ 645025 h 1247965"/>
                <a:gd name="connsiteX10" fmla="*/ 1746048 w 2866028"/>
                <a:gd name="connsiteY10" fmla="*/ 571281 h 1247965"/>
                <a:gd name="connsiteX11" fmla="*/ 1740541 w 2866028"/>
                <a:gd name="connsiteY11" fmla="*/ 584030 h 1247965"/>
                <a:gd name="connsiteX12" fmla="*/ 1746048 w 2866028"/>
                <a:gd name="connsiteY12" fmla="*/ 803606 h 1247965"/>
                <a:gd name="connsiteX13" fmla="*/ 1751554 w 2866028"/>
                <a:gd name="connsiteY13" fmla="*/ 785190 h 1247965"/>
                <a:gd name="connsiteX14" fmla="*/ 1755684 w 2866028"/>
                <a:gd name="connsiteY14" fmla="*/ 635029 h 1247965"/>
                <a:gd name="connsiteX15" fmla="*/ 1755684 w 2866028"/>
                <a:gd name="connsiteY15" fmla="*/ 584030 h 1247965"/>
                <a:gd name="connsiteX16" fmla="*/ 1746048 w 2866028"/>
                <a:gd name="connsiteY16" fmla="*/ 571281 h 1247965"/>
                <a:gd name="connsiteX17" fmla="*/ 1703683 w 2866028"/>
                <a:gd name="connsiteY17" fmla="*/ 482314 h 1247965"/>
                <a:gd name="connsiteX18" fmla="*/ 1717793 w 2866028"/>
                <a:gd name="connsiteY18" fmla="*/ 820951 h 1247965"/>
                <a:gd name="connsiteX19" fmla="*/ 1723437 w 2866028"/>
                <a:gd name="connsiteY19" fmla="*/ 802532 h 1247965"/>
                <a:gd name="connsiteX20" fmla="*/ 1724848 w 2866028"/>
                <a:gd name="connsiteY20" fmla="*/ 551742 h 1247965"/>
                <a:gd name="connsiteX21" fmla="*/ 1703683 w 2866028"/>
                <a:gd name="connsiteY21" fmla="*/ 482314 h 1247965"/>
                <a:gd name="connsiteX22" fmla="*/ 1918782 w 2866028"/>
                <a:gd name="connsiteY22" fmla="*/ 417065 h 1247965"/>
                <a:gd name="connsiteX23" fmla="*/ 1903296 w 2866028"/>
                <a:gd name="connsiteY23" fmla="*/ 466687 h 1247965"/>
                <a:gd name="connsiteX24" fmla="*/ 1883585 w 2866028"/>
                <a:gd name="connsiteY24" fmla="*/ 570184 h 1247965"/>
                <a:gd name="connsiteX25" fmla="*/ 1917374 w 2866028"/>
                <a:gd name="connsiteY25" fmla="*/ 764417 h 1247965"/>
                <a:gd name="connsiteX26" fmla="*/ 1928637 w 2866028"/>
                <a:gd name="connsiteY26" fmla="*/ 775759 h 1247965"/>
                <a:gd name="connsiteX27" fmla="*/ 1937084 w 2866028"/>
                <a:gd name="connsiteY27" fmla="*/ 761582 h 1247965"/>
                <a:gd name="connsiteX28" fmla="*/ 1932861 w 2866028"/>
                <a:gd name="connsiteY28" fmla="*/ 697782 h 1247965"/>
                <a:gd name="connsiteX29" fmla="*/ 1925821 w 2866028"/>
                <a:gd name="connsiteY29" fmla="*/ 434078 h 1247965"/>
                <a:gd name="connsiteX30" fmla="*/ 1918782 w 2866028"/>
                <a:gd name="connsiteY30" fmla="*/ 417065 h 1247965"/>
                <a:gd name="connsiteX31" fmla="*/ 1807373 w 2866028"/>
                <a:gd name="connsiteY31" fmla="*/ 281269 h 1247965"/>
                <a:gd name="connsiteX32" fmla="*/ 1798755 w 2866028"/>
                <a:gd name="connsiteY32" fmla="*/ 290855 h 1247965"/>
                <a:gd name="connsiteX33" fmla="*/ 1805790 w 2866028"/>
                <a:gd name="connsiteY33" fmla="*/ 347657 h 1247965"/>
                <a:gd name="connsiteX34" fmla="*/ 1815640 w 2866028"/>
                <a:gd name="connsiteY34" fmla="*/ 356177 h 1247965"/>
                <a:gd name="connsiteX35" fmla="*/ 1824083 w 2866028"/>
                <a:gd name="connsiteY35" fmla="*/ 343397 h 1247965"/>
                <a:gd name="connsiteX36" fmla="*/ 1828305 w 2866028"/>
                <a:gd name="connsiteY36" fmla="*/ 296535 h 1247965"/>
                <a:gd name="connsiteX37" fmla="*/ 1821269 w 2866028"/>
                <a:gd name="connsiteY37" fmla="*/ 282334 h 1247965"/>
                <a:gd name="connsiteX38" fmla="*/ 1807373 w 2866028"/>
                <a:gd name="connsiteY38" fmla="*/ 281269 h 1247965"/>
                <a:gd name="connsiteX39" fmla="*/ 1872090 w 2866028"/>
                <a:gd name="connsiteY39" fmla="*/ 272524 h 1247965"/>
                <a:gd name="connsiteX40" fmla="*/ 1843834 w 2866028"/>
                <a:gd name="connsiteY40" fmla="*/ 288076 h 1247965"/>
                <a:gd name="connsiteX41" fmla="*/ 1831119 w 2866028"/>
                <a:gd name="connsiteY41" fmla="*/ 394109 h 1247965"/>
                <a:gd name="connsiteX42" fmla="*/ 1831119 w 2866028"/>
                <a:gd name="connsiteY42" fmla="*/ 402591 h 1247965"/>
                <a:gd name="connsiteX43" fmla="*/ 1845247 w 2866028"/>
                <a:gd name="connsiteY43" fmla="*/ 429453 h 1247965"/>
                <a:gd name="connsiteX44" fmla="*/ 1857962 w 2866028"/>
                <a:gd name="connsiteY44" fmla="*/ 404005 h 1247965"/>
                <a:gd name="connsiteX45" fmla="*/ 1879154 w 2866028"/>
                <a:gd name="connsiteY45" fmla="*/ 295145 h 1247965"/>
                <a:gd name="connsiteX46" fmla="*/ 1872090 w 2866028"/>
                <a:gd name="connsiteY46" fmla="*/ 272524 h 1247965"/>
                <a:gd name="connsiteX47" fmla="*/ 1913163 w 2866028"/>
                <a:gd name="connsiteY47" fmla="*/ 266510 h 1247965"/>
                <a:gd name="connsiteX48" fmla="*/ 1894821 w 2866028"/>
                <a:gd name="connsiteY48" fmla="*/ 282115 h 1247965"/>
                <a:gd name="connsiteX49" fmla="*/ 1860957 w 2866028"/>
                <a:gd name="connsiteY49" fmla="*/ 462288 h 1247965"/>
                <a:gd name="connsiteX50" fmla="*/ 1862368 w 2866028"/>
                <a:gd name="connsiteY50" fmla="*/ 497755 h 1247965"/>
                <a:gd name="connsiteX51" fmla="*/ 1873656 w 2866028"/>
                <a:gd name="connsiteY51" fmla="*/ 504848 h 1247965"/>
                <a:gd name="connsiteX52" fmla="*/ 1880711 w 2866028"/>
                <a:gd name="connsiteY52" fmla="*/ 497755 h 1247965"/>
                <a:gd name="connsiteX53" fmla="*/ 1921629 w 2866028"/>
                <a:gd name="connsiteY53" fmla="*/ 309070 h 1247965"/>
                <a:gd name="connsiteX54" fmla="*/ 1921629 w 2866028"/>
                <a:gd name="connsiteY54" fmla="*/ 283534 h 1247965"/>
                <a:gd name="connsiteX55" fmla="*/ 1913163 w 2866028"/>
                <a:gd name="connsiteY55" fmla="*/ 266510 h 1247965"/>
                <a:gd name="connsiteX56" fmla="*/ 2056732 w 2866028"/>
                <a:gd name="connsiteY56" fmla="*/ 265 h 1247965"/>
                <a:gd name="connsiteX57" fmla="*/ 2108164 w 2866028"/>
                <a:gd name="connsiteY57" fmla="*/ 8596 h 1247965"/>
                <a:gd name="connsiteX58" fmla="*/ 2262282 w 2866028"/>
                <a:gd name="connsiteY58" fmla="*/ 133383 h 1247965"/>
                <a:gd name="connsiteX59" fmla="*/ 2586071 w 2866028"/>
                <a:gd name="connsiteY59" fmla="*/ 641043 h 1247965"/>
                <a:gd name="connsiteX60" fmla="*/ 2860372 w 2866028"/>
                <a:gd name="connsiteY60" fmla="*/ 1225276 h 1247965"/>
                <a:gd name="connsiteX61" fmla="*/ 2866028 w 2866028"/>
                <a:gd name="connsiteY61" fmla="*/ 1246547 h 1247965"/>
                <a:gd name="connsiteX62" fmla="*/ 2600210 w 2866028"/>
                <a:gd name="connsiteY62" fmla="*/ 1247965 h 1247965"/>
                <a:gd name="connsiteX63" fmla="*/ 2581829 w 2866028"/>
                <a:gd name="connsiteY63" fmla="*/ 1229531 h 1247965"/>
                <a:gd name="connsiteX64" fmla="*/ 2337220 w 2866028"/>
                <a:gd name="connsiteY64" fmla="*/ 641043 h 1247965"/>
                <a:gd name="connsiteX65" fmla="*/ 2142098 w 2866028"/>
                <a:gd name="connsiteY65" fmla="*/ 309221 h 1247965"/>
                <a:gd name="connsiteX66" fmla="*/ 2102508 w 2866028"/>
                <a:gd name="connsiteY66" fmla="*/ 272352 h 1247965"/>
                <a:gd name="connsiteX67" fmla="*/ 2061504 w 2866028"/>
                <a:gd name="connsiteY67" fmla="*/ 282278 h 1247965"/>
                <a:gd name="connsiteX68" fmla="*/ 2036054 w 2866028"/>
                <a:gd name="connsiteY68" fmla="*/ 394303 h 1247965"/>
                <a:gd name="connsiteX69" fmla="*/ 2010603 w 2866028"/>
                <a:gd name="connsiteY69" fmla="*/ 974283 h 1247965"/>
                <a:gd name="connsiteX70" fmla="*/ 1894661 w 2866028"/>
                <a:gd name="connsiteY70" fmla="*/ 935996 h 1247965"/>
                <a:gd name="connsiteX71" fmla="*/ 1848001 w 2866028"/>
                <a:gd name="connsiteY71" fmla="*/ 931742 h 1247965"/>
                <a:gd name="connsiteX72" fmla="*/ 1846412 w 2866028"/>
                <a:gd name="connsiteY72" fmla="*/ 926455 h 1247965"/>
                <a:gd name="connsiteX73" fmla="*/ 1840457 w 2866028"/>
                <a:gd name="connsiteY73" fmla="*/ 874642 h 1247965"/>
                <a:gd name="connsiteX74" fmla="*/ 1828091 w 2866028"/>
                <a:gd name="connsiteY74" fmla="*/ 823440 h 1247965"/>
                <a:gd name="connsiteX75" fmla="*/ 1822438 w 2866028"/>
                <a:gd name="connsiteY75" fmla="*/ 814935 h 1247965"/>
                <a:gd name="connsiteX76" fmla="*/ 1813958 w 2866028"/>
                <a:gd name="connsiteY76" fmla="*/ 819188 h 1247965"/>
                <a:gd name="connsiteX77" fmla="*/ 1795585 w 2866028"/>
                <a:gd name="connsiteY77" fmla="*/ 928324 h 1247965"/>
                <a:gd name="connsiteX78" fmla="*/ 1797436 w 2866028"/>
                <a:gd name="connsiteY78" fmla="*/ 928273 h 1247965"/>
                <a:gd name="connsiteX79" fmla="*/ 1797100 w 2866028"/>
                <a:gd name="connsiteY79" fmla="*/ 930324 h 1247965"/>
                <a:gd name="connsiteX80" fmla="*/ 1706609 w 2866028"/>
                <a:gd name="connsiteY80" fmla="*/ 927487 h 1247965"/>
                <a:gd name="connsiteX81" fmla="*/ 1691056 w 2866028"/>
                <a:gd name="connsiteY81" fmla="*/ 557378 h 1247965"/>
                <a:gd name="connsiteX82" fmla="*/ 1688228 w 2866028"/>
                <a:gd name="connsiteY82" fmla="*/ 496402 h 1247965"/>
                <a:gd name="connsiteX83" fmla="*/ 1377164 w 2866028"/>
                <a:gd name="connsiteY83" fmla="*/ 299294 h 1247965"/>
                <a:gd name="connsiteX84" fmla="*/ 1167903 w 2866028"/>
                <a:gd name="connsiteY84" fmla="*/ 449607 h 1247965"/>
                <a:gd name="connsiteX85" fmla="*/ 723930 w 2866028"/>
                <a:gd name="connsiteY85" fmla="*/ 943086 h 1247965"/>
                <a:gd name="connsiteX86" fmla="*/ 521739 w 2866028"/>
                <a:gd name="connsiteY86" fmla="*/ 1230949 h 1247965"/>
                <a:gd name="connsiteX87" fmla="*/ 496289 w 2866028"/>
                <a:gd name="connsiteY87" fmla="*/ 1247965 h 1247965"/>
                <a:gd name="connsiteX88" fmla="*/ 12726 w 2866028"/>
                <a:gd name="connsiteY88" fmla="*/ 1246547 h 1247965"/>
                <a:gd name="connsiteX89" fmla="*/ 0 w 2866028"/>
                <a:gd name="connsiteY89" fmla="*/ 1243711 h 1247965"/>
                <a:gd name="connsiteX90" fmla="*/ 100389 w 2866028"/>
                <a:gd name="connsiteY90" fmla="*/ 1114669 h 1247965"/>
                <a:gd name="connsiteX91" fmla="*/ 322376 w 2866028"/>
                <a:gd name="connsiteY91" fmla="*/ 846659 h 1247965"/>
                <a:gd name="connsiteX92" fmla="*/ 856839 w 2866028"/>
                <a:gd name="connsiteY92" fmla="*/ 312057 h 1247965"/>
                <a:gd name="connsiteX93" fmla="*/ 1173559 w 2866028"/>
                <a:gd name="connsiteY93" fmla="*/ 102186 h 1247965"/>
                <a:gd name="connsiteX94" fmla="*/ 1412512 w 2866028"/>
                <a:gd name="connsiteY94" fmla="*/ 44047 h 1247965"/>
                <a:gd name="connsiteX95" fmla="*/ 1675502 w 2866028"/>
                <a:gd name="connsiteY95" fmla="*/ 158908 h 1247965"/>
                <a:gd name="connsiteX96" fmla="*/ 1715092 w 2866028"/>
                <a:gd name="connsiteY96" fmla="*/ 202867 h 1247965"/>
                <a:gd name="connsiteX97" fmla="*/ 1741957 w 2866028"/>
                <a:gd name="connsiteY97" fmla="*/ 211376 h 1247965"/>
                <a:gd name="connsiteX98" fmla="*/ 1901731 w 2866028"/>
                <a:gd name="connsiteY98" fmla="*/ 190105 h 1247965"/>
                <a:gd name="connsiteX99" fmla="*/ 1927181 w 2866028"/>
                <a:gd name="connsiteY99" fmla="*/ 164580 h 1247965"/>
                <a:gd name="connsiteX100" fmla="*/ 2006361 w 2866028"/>
                <a:gd name="connsiteY100" fmla="*/ 18522 h 1247965"/>
                <a:gd name="connsiteX101" fmla="*/ 2056732 w 2866028"/>
                <a:gd name="connsiteY101" fmla="*/ 265 h 1247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866028" h="1247965">
                  <a:moveTo>
                    <a:pt x="1805633" y="759832"/>
                  </a:moveTo>
                  <a:cubicBezTo>
                    <a:pt x="1807049" y="776740"/>
                    <a:pt x="1791474" y="789421"/>
                    <a:pt x="1799970" y="807737"/>
                  </a:cubicBezTo>
                  <a:cubicBezTo>
                    <a:pt x="1807049" y="792238"/>
                    <a:pt x="1811297" y="776740"/>
                    <a:pt x="1805633" y="759832"/>
                  </a:cubicBezTo>
                  <a:close/>
                  <a:moveTo>
                    <a:pt x="1794070" y="704493"/>
                  </a:moveTo>
                  <a:cubicBezTo>
                    <a:pt x="1791239" y="721563"/>
                    <a:pt x="1779911" y="737210"/>
                    <a:pt x="1788407" y="755702"/>
                  </a:cubicBezTo>
                  <a:cubicBezTo>
                    <a:pt x="1796902" y="738632"/>
                    <a:pt x="1799734" y="721563"/>
                    <a:pt x="1794070" y="704493"/>
                  </a:cubicBezTo>
                  <a:close/>
                  <a:moveTo>
                    <a:pt x="1772922" y="645025"/>
                  </a:moveTo>
                  <a:cubicBezTo>
                    <a:pt x="1768729" y="686167"/>
                    <a:pt x="1765933" y="725890"/>
                    <a:pt x="1761740" y="765613"/>
                  </a:cubicBezTo>
                  <a:cubicBezTo>
                    <a:pt x="1777116" y="727309"/>
                    <a:pt x="1772922" y="686167"/>
                    <a:pt x="1779911" y="646444"/>
                  </a:cubicBezTo>
                  <a:cubicBezTo>
                    <a:pt x="1777116" y="646444"/>
                    <a:pt x="1775718" y="646444"/>
                    <a:pt x="1772922" y="645025"/>
                  </a:cubicBezTo>
                  <a:close/>
                  <a:moveTo>
                    <a:pt x="1746048" y="571281"/>
                  </a:moveTo>
                  <a:cubicBezTo>
                    <a:pt x="1737788" y="571281"/>
                    <a:pt x="1740541" y="579780"/>
                    <a:pt x="1740541" y="584030"/>
                  </a:cubicBezTo>
                  <a:cubicBezTo>
                    <a:pt x="1741918" y="656278"/>
                    <a:pt x="1743295" y="728525"/>
                    <a:pt x="1746048" y="803606"/>
                  </a:cubicBezTo>
                  <a:cubicBezTo>
                    <a:pt x="1752931" y="796523"/>
                    <a:pt x="1751554" y="790857"/>
                    <a:pt x="1751554" y="785190"/>
                  </a:cubicBezTo>
                  <a:cubicBezTo>
                    <a:pt x="1751554" y="735608"/>
                    <a:pt x="1750178" y="684610"/>
                    <a:pt x="1755684" y="635029"/>
                  </a:cubicBezTo>
                  <a:cubicBezTo>
                    <a:pt x="1758437" y="618029"/>
                    <a:pt x="1757061" y="601030"/>
                    <a:pt x="1755684" y="584030"/>
                  </a:cubicBezTo>
                  <a:cubicBezTo>
                    <a:pt x="1755684" y="578364"/>
                    <a:pt x="1754307" y="569864"/>
                    <a:pt x="1746048" y="571281"/>
                  </a:cubicBezTo>
                  <a:close/>
                  <a:moveTo>
                    <a:pt x="1703683" y="482314"/>
                  </a:moveTo>
                  <a:cubicBezTo>
                    <a:pt x="1702272" y="597082"/>
                    <a:pt x="1717793" y="707600"/>
                    <a:pt x="1717793" y="820951"/>
                  </a:cubicBezTo>
                  <a:cubicBezTo>
                    <a:pt x="1724848" y="813867"/>
                    <a:pt x="1723437" y="808199"/>
                    <a:pt x="1723437" y="802532"/>
                  </a:cubicBezTo>
                  <a:cubicBezTo>
                    <a:pt x="1724848" y="718935"/>
                    <a:pt x="1726259" y="635338"/>
                    <a:pt x="1724848" y="551742"/>
                  </a:cubicBezTo>
                  <a:cubicBezTo>
                    <a:pt x="1723437" y="530488"/>
                    <a:pt x="1736136" y="502151"/>
                    <a:pt x="1703683" y="482314"/>
                  </a:cubicBezTo>
                  <a:close/>
                  <a:moveTo>
                    <a:pt x="1918782" y="417065"/>
                  </a:moveTo>
                  <a:cubicBezTo>
                    <a:pt x="1906111" y="431243"/>
                    <a:pt x="1906111" y="449674"/>
                    <a:pt x="1903296" y="466687"/>
                  </a:cubicBezTo>
                  <a:cubicBezTo>
                    <a:pt x="1894848" y="500713"/>
                    <a:pt x="1876546" y="534740"/>
                    <a:pt x="1883585" y="570184"/>
                  </a:cubicBezTo>
                  <a:cubicBezTo>
                    <a:pt x="1894848" y="633983"/>
                    <a:pt x="1911743" y="697782"/>
                    <a:pt x="1917374" y="764417"/>
                  </a:cubicBezTo>
                  <a:cubicBezTo>
                    <a:pt x="1917374" y="771506"/>
                    <a:pt x="1920190" y="777177"/>
                    <a:pt x="1928637" y="775759"/>
                  </a:cubicBezTo>
                  <a:cubicBezTo>
                    <a:pt x="1938492" y="775759"/>
                    <a:pt x="1937084" y="768671"/>
                    <a:pt x="1937084" y="761582"/>
                  </a:cubicBezTo>
                  <a:cubicBezTo>
                    <a:pt x="1935676" y="740315"/>
                    <a:pt x="1932861" y="719049"/>
                    <a:pt x="1932861" y="697782"/>
                  </a:cubicBezTo>
                  <a:cubicBezTo>
                    <a:pt x="1930045" y="609881"/>
                    <a:pt x="1928637" y="521980"/>
                    <a:pt x="1925821" y="434078"/>
                  </a:cubicBezTo>
                  <a:cubicBezTo>
                    <a:pt x="1925821" y="428407"/>
                    <a:pt x="1928637" y="421318"/>
                    <a:pt x="1918782" y="417065"/>
                  </a:cubicBezTo>
                  <a:close/>
                  <a:moveTo>
                    <a:pt x="1807373" y="281269"/>
                  </a:moveTo>
                  <a:cubicBezTo>
                    <a:pt x="1802976" y="281624"/>
                    <a:pt x="1799458" y="283754"/>
                    <a:pt x="1798755" y="290855"/>
                  </a:cubicBezTo>
                  <a:cubicBezTo>
                    <a:pt x="1794533" y="310735"/>
                    <a:pt x="1793126" y="330616"/>
                    <a:pt x="1805790" y="347657"/>
                  </a:cubicBezTo>
                  <a:cubicBezTo>
                    <a:pt x="1808605" y="351917"/>
                    <a:pt x="1810012" y="357597"/>
                    <a:pt x="1815640" y="356177"/>
                  </a:cubicBezTo>
                  <a:cubicBezTo>
                    <a:pt x="1822676" y="356177"/>
                    <a:pt x="1822676" y="349077"/>
                    <a:pt x="1824083" y="343397"/>
                  </a:cubicBezTo>
                  <a:cubicBezTo>
                    <a:pt x="1825491" y="327776"/>
                    <a:pt x="1826898" y="312155"/>
                    <a:pt x="1828305" y="296535"/>
                  </a:cubicBezTo>
                  <a:cubicBezTo>
                    <a:pt x="1829712" y="289435"/>
                    <a:pt x="1831119" y="282334"/>
                    <a:pt x="1821269" y="282334"/>
                  </a:cubicBezTo>
                  <a:cubicBezTo>
                    <a:pt x="1817048" y="282334"/>
                    <a:pt x="1811771" y="280914"/>
                    <a:pt x="1807373" y="281269"/>
                  </a:cubicBezTo>
                  <a:close/>
                  <a:moveTo>
                    <a:pt x="1872090" y="272524"/>
                  </a:moveTo>
                  <a:cubicBezTo>
                    <a:pt x="1862200" y="272524"/>
                    <a:pt x="1846660" y="272524"/>
                    <a:pt x="1843834" y="288076"/>
                  </a:cubicBezTo>
                  <a:cubicBezTo>
                    <a:pt x="1839596" y="323420"/>
                    <a:pt x="1835357" y="358764"/>
                    <a:pt x="1831119" y="394109"/>
                  </a:cubicBezTo>
                  <a:cubicBezTo>
                    <a:pt x="1831119" y="396936"/>
                    <a:pt x="1831119" y="399764"/>
                    <a:pt x="1831119" y="402591"/>
                  </a:cubicBezTo>
                  <a:cubicBezTo>
                    <a:pt x="1832532" y="413902"/>
                    <a:pt x="1833945" y="429453"/>
                    <a:pt x="1845247" y="429453"/>
                  </a:cubicBezTo>
                  <a:cubicBezTo>
                    <a:pt x="1857962" y="429453"/>
                    <a:pt x="1856549" y="413902"/>
                    <a:pt x="1857962" y="404005"/>
                  </a:cubicBezTo>
                  <a:cubicBezTo>
                    <a:pt x="1865026" y="368661"/>
                    <a:pt x="1872090" y="331903"/>
                    <a:pt x="1879154" y="295145"/>
                  </a:cubicBezTo>
                  <a:cubicBezTo>
                    <a:pt x="1881980" y="286662"/>
                    <a:pt x="1884805" y="273938"/>
                    <a:pt x="1872090" y="272524"/>
                  </a:cubicBezTo>
                  <a:close/>
                  <a:moveTo>
                    <a:pt x="1913163" y="266510"/>
                  </a:moveTo>
                  <a:cubicBezTo>
                    <a:pt x="1901875" y="265091"/>
                    <a:pt x="1897643" y="270766"/>
                    <a:pt x="1894821" y="282115"/>
                  </a:cubicBezTo>
                  <a:cubicBezTo>
                    <a:pt x="1883533" y="341700"/>
                    <a:pt x="1872245" y="401285"/>
                    <a:pt x="1860957" y="462288"/>
                  </a:cubicBezTo>
                  <a:cubicBezTo>
                    <a:pt x="1858135" y="473637"/>
                    <a:pt x="1856724" y="486406"/>
                    <a:pt x="1862368" y="497755"/>
                  </a:cubicBezTo>
                  <a:cubicBezTo>
                    <a:pt x="1865190" y="502011"/>
                    <a:pt x="1868012" y="506267"/>
                    <a:pt x="1873656" y="504848"/>
                  </a:cubicBezTo>
                  <a:cubicBezTo>
                    <a:pt x="1876478" y="504848"/>
                    <a:pt x="1879300" y="500592"/>
                    <a:pt x="1880711" y="497755"/>
                  </a:cubicBezTo>
                  <a:cubicBezTo>
                    <a:pt x="1893410" y="433914"/>
                    <a:pt x="1915985" y="372911"/>
                    <a:pt x="1921629" y="309070"/>
                  </a:cubicBezTo>
                  <a:cubicBezTo>
                    <a:pt x="1921629" y="300558"/>
                    <a:pt x="1921629" y="292046"/>
                    <a:pt x="1921629" y="283534"/>
                  </a:cubicBezTo>
                  <a:cubicBezTo>
                    <a:pt x="1920218" y="276441"/>
                    <a:pt x="1924451" y="266510"/>
                    <a:pt x="1913163" y="266510"/>
                  </a:cubicBezTo>
                  <a:close/>
                  <a:moveTo>
                    <a:pt x="2056732" y="265"/>
                  </a:moveTo>
                  <a:cubicBezTo>
                    <a:pt x="2073523" y="-976"/>
                    <a:pt x="2090490" y="2214"/>
                    <a:pt x="2108164" y="8596"/>
                  </a:cubicBezTo>
                  <a:cubicBezTo>
                    <a:pt x="2171790" y="35538"/>
                    <a:pt x="2219864" y="82334"/>
                    <a:pt x="2262282" y="133383"/>
                  </a:cubicBezTo>
                  <a:cubicBezTo>
                    <a:pt x="2392363" y="287950"/>
                    <a:pt x="2491338" y="463787"/>
                    <a:pt x="2586071" y="641043"/>
                  </a:cubicBezTo>
                  <a:cubicBezTo>
                    <a:pt x="2687873" y="831061"/>
                    <a:pt x="2775537" y="1028168"/>
                    <a:pt x="2860372" y="1225276"/>
                  </a:cubicBezTo>
                  <a:cubicBezTo>
                    <a:pt x="2861786" y="1232367"/>
                    <a:pt x="2863200" y="1238039"/>
                    <a:pt x="2866028" y="1246547"/>
                  </a:cubicBezTo>
                  <a:cubicBezTo>
                    <a:pt x="2775537" y="1246547"/>
                    <a:pt x="2687873" y="1246547"/>
                    <a:pt x="2600210" y="1247965"/>
                  </a:cubicBezTo>
                  <a:cubicBezTo>
                    <a:pt x="2586071" y="1247965"/>
                    <a:pt x="2584657" y="1238039"/>
                    <a:pt x="2581829" y="1229531"/>
                  </a:cubicBezTo>
                  <a:cubicBezTo>
                    <a:pt x="2506891" y="1031005"/>
                    <a:pt x="2429125" y="832479"/>
                    <a:pt x="2337220" y="641043"/>
                  </a:cubicBezTo>
                  <a:cubicBezTo>
                    <a:pt x="2280663" y="524763"/>
                    <a:pt x="2224106" y="409902"/>
                    <a:pt x="2142098" y="309221"/>
                  </a:cubicBezTo>
                  <a:cubicBezTo>
                    <a:pt x="2130787" y="295040"/>
                    <a:pt x="2116647" y="283696"/>
                    <a:pt x="2102508" y="272352"/>
                  </a:cubicBezTo>
                  <a:cubicBezTo>
                    <a:pt x="2084127" y="255335"/>
                    <a:pt x="2071402" y="262425"/>
                    <a:pt x="2061504" y="282278"/>
                  </a:cubicBezTo>
                  <a:cubicBezTo>
                    <a:pt x="2044537" y="317729"/>
                    <a:pt x="2040295" y="356016"/>
                    <a:pt x="2036054" y="394303"/>
                  </a:cubicBezTo>
                  <a:cubicBezTo>
                    <a:pt x="2012017" y="587157"/>
                    <a:pt x="2012017" y="780011"/>
                    <a:pt x="2010603" y="974283"/>
                  </a:cubicBezTo>
                  <a:cubicBezTo>
                    <a:pt x="1979497" y="937414"/>
                    <a:pt x="1938493" y="935996"/>
                    <a:pt x="1894661" y="935996"/>
                  </a:cubicBezTo>
                  <a:cubicBezTo>
                    <a:pt x="1879108" y="935996"/>
                    <a:pt x="1863555" y="937414"/>
                    <a:pt x="1848001" y="931742"/>
                  </a:cubicBezTo>
                  <a:lnTo>
                    <a:pt x="1846412" y="926455"/>
                  </a:lnTo>
                  <a:lnTo>
                    <a:pt x="1840457" y="874642"/>
                  </a:lnTo>
                  <a:cubicBezTo>
                    <a:pt x="1836217" y="857456"/>
                    <a:pt x="1830917" y="840448"/>
                    <a:pt x="1828091" y="823440"/>
                  </a:cubicBezTo>
                  <a:cubicBezTo>
                    <a:pt x="1828091" y="820605"/>
                    <a:pt x="1825264" y="816353"/>
                    <a:pt x="1822438" y="814935"/>
                  </a:cubicBezTo>
                  <a:cubicBezTo>
                    <a:pt x="1819611" y="813518"/>
                    <a:pt x="1815371" y="814935"/>
                    <a:pt x="1813958" y="819188"/>
                  </a:cubicBezTo>
                  <a:cubicBezTo>
                    <a:pt x="1808305" y="856039"/>
                    <a:pt x="1785692" y="888638"/>
                    <a:pt x="1795585" y="928324"/>
                  </a:cubicBezTo>
                  <a:lnTo>
                    <a:pt x="1797436" y="928273"/>
                  </a:lnTo>
                  <a:lnTo>
                    <a:pt x="1797100" y="930324"/>
                  </a:lnTo>
                  <a:cubicBezTo>
                    <a:pt x="1767408" y="931742"/>
                    <a:pt x="1736301" y="934578"/>
                    <a:pt x="1706609" y="927487"/>
                  </a:cubicBezTo>
                  <a:cubicBezTo>
                    <a:pt x="1700953" y="804118"/>
                    <a:pt x="1696711" y="680748"/>
                    <a:pt x="1691056" y="557378"/>
                  </a:cubicBezTo>
                  <a:cubicBezTo>
                    <a:pt x="1691056" y="537526"/>
                    <a:pt x="1689642" y="516255"/>
                    <a:pt x="1688228" y="496402"/>
                  </a:cubicBezTo>
                  <a:cubicBezTo>
                    <a:pt x="1683986" y="331909"/>
                    <a:pt x="1528454" y="234064"/>
                    <a:pt x="1377164" y="299294"/>
                  </a:cubicBezTo>
                  <a:cubicBezTo>
                    <a:pt x="1296570" y="333327"/>
                    <a:pt x="1231530" y="391467"/>
                    <a:pt x="1167903" y="449607"/>
                  </a:cubicBezTo>
                  <a:cubicBezTo>
                    <a:pt x="1005302" y="601338"/>
                    <a:pt x="858253" y="765831"/>
                    <a:pt x="723930" y="943086"/>
                  </a:cubicBezTo>
                  <a:cubicBezTo>
                    <a:pt x="653234" y="1036677"/>
                    <a:pt x="583952" y="1131686"/>
                    <a:pt x="521739" y="1230949"/>
                  </a:cubicBezTo>
                  <a:cubicBezTo>
                    <a:pt x="516084" y="1240875"/>
                    <a:pt x="510428" y="1247965"/>
                    <a:pt x="496289" y="1247965"/>
                  </a:cubicBezTo>
                  <a:cubicBezTo>
                    <a:pt x="335101" y="1246547"/>
                    <a:pt x="173913" y="1247965"/>
                    <a:pt x="12726" y="1246547"/>
                  </a:cubicBezTo>
                  <a:cubicBezTo>
                    <a:pt x="9898" y="1246547"/>
                    <a:pt x="7070" y="1246547"/>
                    <a:pt x="0" y="1243711"/>
                  </a:cubicBezTo>
                  <a:cubicBezTo>
                    <a:pt x="35349" y="1199752"/>
                    <a:pt x="67869" y="1157210"/>
                    <a:pt x="100389" y="1114669"/>
                  </a:cubicBezTo>
                  <a:cubicBezTo>
                    <a:pt x="172499" y="1023914"/>
                    <a:pt x="246024" y="934578"/>
                    <a:pt x="322376" y="846659"/>
                  </a:cubicBezTo>
                  <a:cubicBezTo>
                    <a:pt x="487805" y="655223"/>
                    <a:pt x="661718" y="472296"/>
                    <a:pt x="856839" y="312057"/>
                  </a:cubicBezTo>
                  <a:cubicBezTo>
                    <a:pt x="955814" y="229810"/>
                    <a:pt x="1059031" y="156072"/>
                    <a:pt x="1173559" y="102186"/>
                  </a:cubicBezTo>
                  <a:cubicBezTo>
                    <a:pt x="1249911" y="66735"/>
                    <a:pt x="1327677" y="42629"/>
                    <a:pt x="1412512" y="44047"/>
                  </a:cubicBezTo>
                  <a:cubicBezTo>
                    <a:pt x="1515729" y="45465"/>
                    <a:pt x="1603392" y="83752"/>
                    <a:pt x="1675502" y="158908"/>
                  </a:cubicBezTo>
                  <a:cubicBezTo>
                    <a:pt x="1689642" y="173089"/>
                    <a:pt x="1703781" y="187269"/>
                    <a:pt x="1715092" y="202867"/>
                  </a:cubicBezTo>
                  <a:cubicBezTo>
                    <a:pt x="1723576" y="212794"/>
                    <a:pt x="1732060" y="212794"/>
                    <a:pt x="1741957" y="211376"/>
                  </a:cubicBezTo>
                  <a:cubicBezTo>
                    <a:pt x="1795686" y="204285"/>
                    <a:pt x="1848001" y="195777"/>
                    <a:pt x="1901731" y="190105"/>
                  </a:cubicBezTo>
                  <a:cubicBezTo>
                    <a:pt x="1917284" y="187269"/>
                    <a:pt x="1922940" y="183015"/>
                    <a:pt x="1927181" y="164580"/>
                  </a:cubicBezTo>
                  <a:cubicBezTo>
                    <a:pt x="1939907" y="109277"/>
                    <a:pt x="1955460" y="53973"/>
                    <a:pt x="2006361" y="18522"/>
                  </a:cubicBezTo>
                  <a:cubicBezTo>
                    <a:pt x="2023328" y="7178"/>
                    <a:pt x="2039942" y="1505"/>
                    <a:pt x="2056732" y="26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66" name="Freeform 49"/>
            <p:cNvSpPr/>
            <p:nvPr/>
          </p:nvSpPr>
          <p:spPr bwMode="auto">
            <a:xfrm>
              <a:off x="1619765" y="3388205"/>
              <a:ext cx="854027" cy="279995"/>
            </a:xfrm>
            <a:custGeom>
              <a:avLst/>
              <a:gdLst>
                <a:gd name="T0" fmla="*/ 368 w 604"/>
                <a:gd name="T1" fmla="*/ 7 h 198"/>
                <a:gd name="T2" fmla="*/ 431 w 604"/>
                <a:gd name="T3" fmla="*/ 8 h 198"/>
                <a:gd name="T4" fmla="*/ 467 w 604"/>
                <a:gd name="T5" fmla="*/ 7 h 198"/>
                <a:gd name="T6" fmla="*/ 548 w 604"/>
                <a:gd name="T7" fmla="*/ 11 h 198"/>
                <a:gd name="T8" fmla="*/ 583 w 604"/>
                <a:gd name="T9" fmla="*/ 40 h 198"/>
                <a:gd name="T10" fmla="*/ 526 w 604"/>
                <a:gd name="T11" fmla="*/ 132 h 198"/>
                <a:gd name="T12" fmla="*/ 298 w 604"/>
                <a:gd name="T13" fmla="*/ 163 h 198"/>
                <a:gd name="T14" fmla="*/ 127 w 604"/>
                <a:gd name="T15" fmla="*/ 185 h 198"/>
                <a:gd name="T16" fmla="*/ 66 w 604"/>
                <a:gd name="T17" fmla="*/ 194 h 198"/>
                <a:gd name="T18" fmla="*/ 3 w 604"/>
                <a:gd name="T19" fmla="*/ 144 h 198"/>
                <a:gd name="T20" fmla="*/ 4 w 604"/>
                <a:gd name="T21" fmla="*/ 49 h 198"/>
                <a:gd name="T22" fmla="*/ 59 w 604"/>
                <a:gd name="T23" fmla="*/ 3 h 198"/>
                <a:gd name="T24" fmla="*/ 368 w 604"/>
                <a:gd name="T25" fmla="*/ 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4" h="198">
                  <a:moveTo>
                    <a:pt x="368" y="7"/>
                  </a:moveTo>
                  <a:cubicBezTo>
                    <a:pt x="389" y="3"/>
                    <a:pt x="410" y="2"/>
                    <a:pt x="431" y="8"/>
                  </a:cubicBezTo>
                  <a:cubicBezTo>
                    <a:pt x="443" y="0"/>
                    <a:pt x="455" y="0"/>
                    <a:pt x="467" y="7"/>
                  </a:cubicBezTo>
                  <a:cubicBezTo>
                    <a:pt x="494" y="8"/>
                    <a:pt x="521" y="7"/>
                    <a:pt x="548" y="11"/>
                  </a:cubicBezTo>
                  <a:cubicBezTo>
                    <a:pt x="566" y="14"/>
                    <a:pt x="578" y="22"/>
                    <a:pt x="583" y="40"/>
                  </a:cubicBezTo>
                  <a:cubicBezTo>
                    <a:pt x="604" y="84"/>
                    <a:pt x="576" y="126"/>
                    <a:pt x="526" y="132"/>
                  </a:cubicBezTo>
                  <a:cubicBezTo>
                    <a:pt x="450" y="140"/>
                    <a:pt x="374" y="151"/>
                    <a:pt x="298" y="163"/>
                  </a:cubicBezTo>
                  <a:cubicBezTo>
                    <a:pt x="241" y="172"/>
                    <a:pt x="184" y="177"/>
                    <a:pt x="127" y="185"/>
                  </a:cubicBezTo>
                  <a:cubicBezTo>
                    <a:pt x="107" y="188"/>
                    <a:pt x="87" y="192"/>
                    <a:pt x="66" y="194"/>
                  </a:cubicBezTo>
                  <a:cubicBezTo>
                    <a:pt x="24" y="198"/>
                    <a:pt x="7" y="183"/>
                    <a:pt x="3" y="144"/>
                  </a:cubicBezTo>
                  <a:cubicBezTo>
                    <a:pt x="0" y="112"/>
                    <a:pt x="1" y="81"/>
                    <a:pt x="4" y="49"/>
                  </a:cubicBezTo>
                  <a:cubicBezTo>
                    <a:pt x="8" y="11"/>
                    <a:pt x="27" y="2"/>
                    <a:pt x="59" y="3"/>
                  </a:cubicBezTo>
                  <a:cubicBezTo>
                    <a:pt x="162" y="5"/>
                    <a:pt x="265" y="6"/>
                    <a:pt x="368" y="7"/>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3661064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9142847" cy="598488"/>
          </a:xfrm>
        </p:spPr>
        <p:txBody>
          <a:bodyPr/>
          <a:lstStyle/>
          <a:p>
            <a:r>
              <a:rPr lang="zh-CN" altLang="en-US" dirty="0" smtClean="0"/>
              <a:t>填报支持</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1631710" y="1291704"/>
            <a:ext cx="8897207" cy="2092881"/>
          </a:xfrm>
          <a:prstGeom prst="rect">
            <a:avLst/>
          </a:prstGeom>
          <a:noFill/>
        </p:spPr>
        <p:txBody>
          <a:bodyPr wrap="square" rtlCol="0">
            <a:spAutoFit/>
          </a:bodyPr>
          <a:lstStyle/>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、支持方式：线上为主</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 2</a:t>
            </a:r>
            <a:r>
              <a:rPr lang="zh-CN" altLang="en-US" sz="2000" dirty="0" smtClean="0">
                <a:solidFill>
                  <a:schemeClr val="tx1">
                    <a:lumMod val="75000"/>
                    <a:lumOff val="25000"/>
                  </a:schemeClr>
                </a:solidFill>
              </a:rPr>
              <a:t>、沟通途径：网络信息中心数据业务部与各二级单位分别建有微信群，可先与各二级单位业务口办公室联系，如无法解决可通过各业务办与网络信息中心取得联系</a:t>
            </a:r>
            <a:endParaRPr lang="en-US" altLang="zh-CN" sz="2000" dirty="0" smtClean="0">
              <a:solidFill>
                <a:schemeClr val="tx1">
                  <a:lumMod val="75000"/>
                  <a:lumOff val="25000"/>
                </a:schemeClr>
              </a:solidFill>
            </a:endParaRPr>
          </a:p>
        </p:txBody>
      </p:sp>
    </p:spTree>
    <p:extLst>
      <p:ext uri="{BB962C8B-B14F-4D97-AF65-F5344CB8AC3E}">
        <p14:creationId xmlns:p14="http://schemas.microsoft.com/office/powerpoint/2010/main" val="4199871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系统填报入口</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pic>
        <p:nvPicPr>
          <p:cNvPr id="3" name="图片 2"/>
          <p:cNvPicPr>
            <a:picLocks noChangeAspect="1"/>
          </p:cNvPicPr>
          <p:nvPr/>
        </p:nvPicPr>
        <p:blipFill>
          <a:blip r:embed="rId2"/>
          <a:stretch>
            <a:fillRect/>
          </a:stretch>
        </p:blipFill>
        <p:spPr>
          <a:xfrm>
            <a:off x="597453" y="799180"/>
            <a:ext cx="10761723" cy="5386467"/>
          </a:xfrm>
          <a:prstGeom prst="rect">
            <a:avLst/>
          </a:prstGeom>
        </p:spPr>
      </p:pic>
    </p:spTree>
    <p:extLst>
      <p:ext uri="{BB962C8B-B14F-4D97-AF65-F5344CB8AC3E}">
        <p14:creationId xmlns:p14="http://schemas.microsoft.com/office/powerpoint/2010/main" val="11966646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p:txBody>
          <a:bodyPr/>
          <a:lstStyle/>
          <a:p>
            <a:r>
              <a:rPr lang="zh-CN" altLang="en-US" dirty="0" smtClean="0"/>
              <a:t>故障反馈</a:t>
            </a:r>
            <a:endParaRPr lang="zh-CN" altLang="en-US" dirty="0"/>
          </a:p>
        </p:txBody>
      </p:sp>
      <p:sp>
        <p:nvSpPr>
          <p:cNvPr id="3" name="文本占位符 2"/>
          <p:cNvSpPr>
            <a:spLocks noGrp="1"/>
          </p:cNvSpPr>
          <p:nvPr>
            <p:ph type="body" sz="quarter" idx="12"/>
          </p:nvPr>
        </p:nvSpPr>
        <p:spPr/>
        <p:txBody>
          <a:bodyPr/>
          <a:lstStyle/>
          <a:p>
            <a:endParaRPr lang="zh-CN" altLang="en-US"/>
          </a:p>
        </p:txBody>
      </p:sp>
      <p:sp>
        <p:nvSpPr>
          <p:cNvPr id="4" name="文本占位符 3"/>
          <p:cNvSpPr>
            <a:spLocks noGrp="1"/>
          </p:cNvSpPr>
          <p:nvPr>
            <p:ph type="body" sz="quarter" idx="13"/>
          </p:nvPr>
        </p:nvSpPr>
        <p:spPr/>
        <p:txBody>
          <a:bodyPr/>
          <a:lstStyle/>
          <a:p>
            <a:endParaRPr lang="zh-CN" altLang="en-US"/>
          </a:p>
        </p:txBody>
      </p:sp>
      <p:pic>
        <p:nvPicPr>
          <p:cNvPr id="6" name="图片 5"/>
          <p:cNvPicPr>
            <a:picLocks noChangeAspect="1"/>
          </p:cNvPicPr>
          <p:nvPr/>
        </p:nvPicPr>
        <p:blipFill>
          <a:blip r:embed="rId2"/>
          <a:stretch>
            <a:fillRect/>
          </a:stretch>
        </p:blipFill>
        <p:spPr>
          <a:xfrm>
            <a:off x="990369" y="892350"/>
            <a:ext cx="10412735" cy="5211791"/>
          </a:xfrm>
          <a:prstGeom prst="rect">
            <a:avLst/>
          </a:prstGeom>
        </p:spPr>
      </p:pic>
    </p:spTree>
    <p:extLst>
      <p:ext uri="{BB962C8B-B14F-4D97-AF65-F5344CB8AC3E}">
        <p14:creationId xmlns:p14="http://schemas.microsoft.com/office/powerpoint/2010/main" val="3453810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4057700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p:cNvSpPr/>
          <p:nvPr/>
        </p:nvSpPr>
        <p:spPr>
          <a:xfrm>
            <a:off x="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3122286"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no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4962525" y="-25400"/>
            <a:ext cx="2266950" cy="890247"/>
          </a:xfrm>
          <a:prstGeom prst="rect">
            <a:avLst/>
          </a:prstGeom>
          <a:effectLst>
            <a:outerShdw blurRad="50800" dist="38100" dir="2700000" algn="tl" rotWithShape="0">
              <a:prstClr val="black">
                <a:alpha val="40000"/>
              </a:prstClr>
            </a:outerShdw>
          </a:effectLst>
        </p:spPr>
      </p:pic>
      <p:sp>
        <p:nvSpPr>
          <p:cNvPr id="19" name="文本框 18"/>
          <p:cNvSpPr txBox="1"/>
          <p:nvPr/>
        </p:nvSpPr>
        <p:spPr>
          <a:xfrm>
            <a:off x="3175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01</a:t>
            </a:r>
            <a:endParaRPr lang="zh-CN" altLang="en-US" sz="7200" b="1" dirty="0">
              <a:solidFill>
                <a:schemeClr val="bg2">
                  <a:lumMod val="50000"/>
                </a:schemeClr>
              </a:solidFill>
            </a:endParaRPr>
          </a:p>
        </p:txBody>
      </p:sp>
      <p:sp>
        <p:nvSpPr>
          <p:cNvPr id="20" name="文本框 19"/>
          <p:cNvSpPr txBox="1"/>
          <p:nvPr/>
        </p:nvSpPr>
        <p:spPr>
          <a:xfrm>
            <a:off x="3390900" y="1422400"/>
            <a:ext cx="1228725" cy="1200329"/>
          </a:xfrm>
          <a:prstGeom prst="rect">
            <a:avLst/>
          </a:prstGeom>
          <a:noFill/>
        </p:spPr>
        <p:txBody>
          <a:bodyPr wrap="square" rtlCol="0">
            <a:spAutoFit/>
          </a:bodyPr>
          <a:lstStyle/>
          <a:p>
            <a:r>
              <a:rPr lang="en-US" altLang="zh-CN" sz="7200" b="1" u="sng" dirty="0">
                <a:solidFill>
                  <a:schemeClr val="bg1"/>
                </a:solidFill>
              </a:rPr>
              <a:t>02</a:t>
            </a:r>
            <a:endParaRPr lang="zh-CN" altLang="en-US" sz="7200" b="1" u="sng" dirty="0">
              <a:solidFill>
                <a:schemeClr val="bg1"/>
              </a:solidFill>
            </a:endParaRPr>
          </a:p>
        </p:txBody>
      </p:sp>
      <p:sp>
        <p:nvSpPr>
          <p:cNvPr id="21" name="文本框 20"/>
          <p:cNvSpPr txBox="1"/>
          <p:nvPr/>
        </p:nvSpPr>
        <p:spPr>
          <a:xfrm>
            <a:off x="642620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03</a:t>
            </a:r>
            <a:endParaRPr lang="zh-CN" altLang="en-US" sz="7200" b="1" dirty="0">
              <a:solidFill>
                <a:schemeClr val="bg2">
                  <a:lumMod val="50000"/>
                </a:schemeClr>
              </a:solidFill>
            </a:endParaRPr>
          </a:p>
        </p:txBody>
      </p:sp>
      <p:sp>
        <p:nvSpPr>
          <p:cNvPr id="22" name="文本框 21"/>
          <p:cNvSpPr txBox="1"/>
          <p:nvPr/>
        </p:nvSpPr>
        <p:spPr>
          <a:xfrm>
            <a:off x="9480550" y="1422400"/>
            <a:ext cx="1228725" cy="1200329"/>
          </a:xfrm>
          <a:prstGeom prst="rect">
            <a:avLst/>
          </a:prstGeom>
          <a:noFill/>
        </p:spPr>
        <p:txBody>
          <a:bodyPr wrap="square" rtlCol="0">
            <a:spAutoFit/>
          </a:bodyPr>
          <a:lstStyle/>
          <a:p>
            <a:r>
              <a:rPr lang="en-US" altLang="zh-CN" sz="7200" b="1" dirty="0">
                <a:solidFill>
                  <a:schemeClr val="bg2">
                    <a:lumMod val="50000"/>
                  </a:schemeClr>
                </a:solidFill>
              </a:rPr>
              <a:t>04</a:t>
            </a:r>
            <a:endParaRPr lang="zh-CN" altLang="en-US" sz="7200" b="1" dirty="0">
              <a:solidFill>
                <a:schemeClr val="bg2">
                  <a:lumMod val="50000"/>
                </a:schemeClr>
              </a:solidFill>
            </a:endParaRPr>
          </a:p>
        </p:txBody>
      </p:sp>
      <p:sp>
        <p:nvSpPr>
          <p:cNvPr id="23" name="文本框 22"/>
          <p:cNvSpPr txBox="1"/>
          <p:nvPr/>
        </p:nvSpPr>
        <p:spPr>
          <a:xfrm>
            <a:off x="317500" y="2782669"/>
            <a:ext cx="2165226"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系统入口</a:t>
            </a:r>
            <a:endParaRPr lang="zh-CN" altLang="en-US" sz="3600" b="1" dirty="0">
              <a:solidFill>
                <a:schemeClr val="bg2">
                  <a:lumMod val="50000"/>
                </a:schemeClr>
              </a:solidFill>
              <a:latin typeface="+mj-ea"/>
              <a:ea typeface="+mj-ea"/>
            </a:endParaRPr>
          </a:p>
        </p:txBody>
      </p:sp>
      <p:sp>
        <p:nvSpPr>
          <p:cNvPr id="24" name="文本框 23"/>
          <p:cNvSpPr txBox="1"/>
          <p:nvPr/>
        </p:nvSpPr>
        <p:spPr>
          <a:xfrm>
            <a:off x="3390900" y="2782669"/>
            <a:ext cx="2044700" cy="646331"/>
          </a:xfrm>
          <a:prstGeom prst="rect">
            <a:avLst/>
          </a:prstGeom>
          <a:noFill/>
        </p:spPr>
        <p:txBody>
          <a:bodyPr wrap="square" rtlCol="0">
            <a:spAutoFit/>
          </a:bodyPr>
          <a:lstStyle/>
          <a:p>
            <a:r>
              <a:rPr lang="zh-CN" altLang="en-US" sz="3600" b="1" dirty="0" smtClean="0">
                <a:solidFill>
                  <a:schemeClr val="bg1"/>
                </a:solidFill>
                <a:latin typeface="+mj-ea"/>
                <a:ea typeface="+mj-ea"/>
              </a:rPr>
              <a:t>指标填报</a:t>
            </a:r>
            <a:endParaRPr lang="zh-CN" altLang="en-US" sz="3600" b="1" dirty="0">
              <a:solidFill>
                <a:schemeClr val="bg1"/>
              </a:solidFill>
              <a:latin typeface="+mj-ea"/>
              <a:ea typeface="+mj-ea"/>
            </a:endParaRPr>
          </a:p>
        </p:txBody>
      </p:sp>
      <p:sp>
        <p:nvSpPr>
          <p:cNvPr id="25" name="文本框 24"/>
          <p:cNvSpPr txBox="1"/>
          <p:nvPr/>
        </p:nvSpPr>
        <p:spPr>
          <a:xfrm>
            <a:off x="6438899" y="2782669"/>
            <a:ext cx="2023159"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操作方式</a:t>
            </a:r>
            <a:endParaRPr lang="zh-CN" altLang="en-US" sz="3600" b="1" dirty="0">
              <a:solidFill>
                <a:schemeClr val="bg2">
                  <a:lumMod val="50000"/>
                </a:schemeClr>
              </a:solidFill>
              <a:latin typeface="+mj-ea"/>
              <a:ea typeface="+mj-ea"/>
            </a:endParaRPr>
          </a:p>
        </p:txBody>
      </p:sp>
      <p:sp>
        <p:nvSpPr>
          <p:cNvPr id="26" name="文本框 25"/>
          <p:cNvSpPr txBox="1"/>
          <p:nvPr/>
        </p:nvSpPr>
        <p:spPr>
          <a:xfrm>
            <a:off x="9480550" y="2782669"/>
            <a:ext cx="2237974" cy="646331"/>
          </a:xfrm>
          <a:prstGeom prst="rect">
            <a:avLst/>
          </a:prstGeom>
          <a:noFill/>
        </p:spPr>
        <p:txBody>
          <a:bodyPr wrap="square" rtlCol="0">
            <a:spAutoFit/>
          </a:bodyPr>
          <a:lstStyle/>
          <a:p>
            <a:r>
              <a:rPr lang="zh-CN" altLang="en-US" sz="3600" b="1" dirty="0" smtClean="0">
                <a:solidFill>
                  <a:schemeClr val="bg2">
                    <a:lumMod val="50000"/>
                  </a:schemeClr>
                </a:solidFill>
                <a:latin typeface="+mj-ea"/>
                <a:ea typeface="+mj-ea"/>
              </a:rPr>
              <a:t>填报支持</a:t>
            </a:r>
            <a:endParaRPr lang="zh-CN" altLang="en-US" sz="3600" b="1" dirty="0">
              <a:solidFill>
                <a:schemeClr val="bg2">
                  <a:lumMod val="50000"/>
                </a:schemeClr>
              </a:solidFill>
              <a:latin typeface="+mj-ea"/>
              <a:ea typeface="+mj-ea"/>
            </a:endParaRPr>
          </a:p>
        </p:txBody>
      </p:sp>
      <p:grpSp>
        <p:nvGrpSpPr>
          <p:cNvPr id="31" name="组合 30"/>
          <p:cNvGrpSpPr>
            <a:grpSpLocks noChangeAspect="1"/>
          </p:cNvGrpSpPr>
          <p:nvPr/>
        </p:nvGrpSpPr>
        <p:grpSpPr>
          <a:xfrm>
            <a:off x="1914525" y="5718900"/>
            <a:ext cx="727660" cy="720000"/>
            <a:chOff x="5576480" y="2694586"/>
            <a:chExt cx="1279425" cy="1265957"/>
          </a:xfrm>
          <a:noFill/>
          <a:effectLst>
            <a:outerShdw blurRad="50800" dist="38100" dir="8100000" algn="tr" rotWithShape="0">
              <a:prstClr val="black">
                <a:alpha val="40000"/>
              </a:prstClr>
            </a:outerShdw>
          </a:effectLst>
        </p:grpSpPr>
        <p:sp>
          <p:nvSpPr>
            <p:cNvPr id="32" name="Freeform 30"/>
            <p:cNvSpPr/>
            <p:nvPr/>
          </p:nvSpPr>
          <p:spPr bwMode="auto">
            <a:xfrm>
              <a:off x="5576480" y="2694586"/>
              <a:ext cx="1279425" cy="1265957"/>
            </a:xfrm>
            <a:custGeom>
              <a:avLst/>
              <a:gdLst>
                <a:gd name="T0" fmla="*/ 274 w 1221"/>
                <a:gd name="T1" fmla="*/ 1204 h 1205"/>
                <a:gd name="T2" fmla="*/ 13 w 1221"/>
                <a:gd name="T3" fmla="*/ 1205 h 1205"/>
                <a:gd name="T4" fmla="*/ 1 w 1221"/>
                <a:gd name="T5" fmla="*/ 1192 h 1205"/>
                <a:gd name="T6" fmla="*/ 1 w 1221"/>
                <a:gd name="T7" fmla="*/ 1182 h 1205"/>
                <a:gd name="T8" fmla="*/ 1 w 1221"/>
                <a:gd name="T9" fmla="*/ 27 h 1205"/>
                <a:gd name="T10" fmla="*/ 26 w 1221"/>
                <a:gd name="T11" fmla="*/ 1 h 1205"/>
                <a:gd name="T12" fmla="*/ 247 w 1221"/>
                <a:gd name="T13" fmla="*/ 1 h 1205"/>
                <a:gd name="T14" fmla="*/ 269 w 1221"/>
                <a:gd name="T15" fmla="*/ 22 h 1205"/>
                <a:gd name="T16" fmla="*/ 269 w 1221"/>
                <a:gd name="T17" fmla="*/ 248 h 1205"/>
                <a:gd name="T18" fmla="*/ 280 w 1221"/>
                <a:gd name="T19" fmla="*/ 271 h 1205"/>
                <a:gd name="T20" fmla="*/ 297 w 1221"/>
                <a:gd name="T21" fmla="*/ 247 h 1205"/>
                <a:gd name="T22" fmla="*/ 296 w 1221"/>
                <a:gd name="T23" fmla="*/ 25 h 1205"/>
                <a:gd name="T24" fmla="*/ 321 w 1221"/>
                <a:gd name="T25" fmla="*/ 1 h 1205"/>
                <a:gd name="T26" fmla="*/ 901 w 1221"/>
                <a:gd name="T27" fmla="*/ 1 h 1205"/>
                <a:gd name="T28" fmla="*/ 925 w 1221"/>
                <a:gd name="T29" fmla="*/ 24 h 1205"/>
                <a:gd name="T30" fmla="*/ 925 w 1221"/>
                <a:gd name="T31" fmla="*/ 248 h 1205"/>
                <a:gd name="T32" fmla="*/ 939 w 1221"/>
                <a:gd name="T33" fmla="*/ 270 h 1205"/>
                <a:gd name="T34" fmla="*/ 953 w 1221"/>
                <a:gd name="T35" fmla="*/ 249 h 1205"/>
                <a:gd name="T36" fmla="*/ 953 w 1221"/>
                <a:gd name="T37" fmla="*/ 23 h 1205"/>
                <a:gd name="T38" fmla="*/ 973 w 1221"/>
                <a:gd name="T39" fmla="*/ 1 h 1205"/>
                <a:gd name="T40" fmla="*/ 1203 w 1221"/>
                <a:gd name="T41" fmla="*/ 1 h 1205"/>
                <a:gd name="T42" fmla="*/ 1221 w 1221"/>
                <a:gd name="T43" fmla="*/ 18 h 1205"/>
                <a:gd name="T44" fmla="*/ 1221 w 1221"/>
                <a:gd name="T45" fmla="*/ 1188 h 1205"/>
                <a:gd name="T46" fmla="*/ 1204 w 1221"/>
                <a:gd name="T47" fmla="*/ 1205 h 1205"/>
                <a:gd name="T48" fmla="*/ 948 w 1221"/>
                <a:gd name="T49" fmla="*/ 1204 h 1205"/>
                <a:gd name="T50" fmla="*/ 941 w 1221"/>
                <a:gd name="T51" fmla="*/ 1142 h 1205"/>
                <a:gd name="T52" fmla="*/ 941 w 1221"/>
                <a:gd name="T53" fmla="*/ 1135 h 1205"/>
                <a:gd name="T54" fmla="*/ 943 w 1221"/>
                <a:gd name="T55" fmla="*/ 1061 h 1205"/>
                <a:gd name="T56" fmla="*/ 943 w 1221"/>
                <a:gd name="T57" fmla="*/ 625 h 1205"/>
                <a:gd name="T58" fmla="*/ 910 w 1221"/>
                <a:gd name="T59" fmla="*/ 591 h 1205"/>
                <a:gd name="T60" fmla="*/ 878 w 1221"/>
                <a:gd name="T61" fmla="*/ 556 h 1205"/>
                <a:gd name="T62" fmla="*/ 859 w 1221"/>
                <a:gd name="T63" fmla="*/ 506 h 1205"/>
                <a:gd name="T64" fmla="*/ 808 w 1221"/>
                <a:gd name="T65" fmla="*/ 455 h 1205"/>
                <a:gd name="T66" fmla="*/ 761 w 1221"/>
                <a:gd name="T67" fmla="*/ 435 h 1205"/>
                <a:gd name="T68" fmla="*/ 723 w 1221"/>
                <a:gd name="T69" fmla="*/ 400 h 1205"/>
                <a:gd name="T70" fmla="*/ 702 w 1221"/>
                <a:gd name="T71" fmla="*/ 379 h 1205"/>
                <a:gd name="T72" fmla="*/ 520 w 1221"/>
                <a:gd name="T73" fmla="*/ 379 h 1205"/>
                <a:gd name="T74" fmla="*/ 499 w 1221"/>
                <a:gd name="T75" fmla="*/ 400 h 1205"/>
                <a:gd name="T76" fmla="*/ 463 w 1221"/>
                <a:gd name="T77" fmla="*/ 435 h 1205"/>
                <a:gd name="T78" fmla="*/ 413 w 1221"/>
                <a:gd name="T79" fmla="*/ 455 h 1205"/>
                <a:gd name="T80" fmla="*/ 360 w 1221"/>
                <a:gd name="T81" fmla="*/ 509 h 1205"/>
                <a:gd name="T82" fmla="*/ 344 w 1221"/>
                <a:gd name="T83" fmla="*/ 555 h 1205"/>
                <a:gd name="T84" fmla="*/ 310 w 1221"/>
                <a:gd name="T85" fmla="*/ 591 h 1205"/>
                <a:gd name="T86" fmla="*/ 279 w 1221"/>
                <a:gd name="T87" fmla="*/ 623 h 1205"/>
                <a:gd name="T88" fmla="*/ 279 w 1221"/>
                <a:gd name="T89" fmla="*/ 1103 h 1205"/>
                <a:gd name="T90" fmla="*/ 281 w 1221"/>
                <a:gd name="T91" fmla="*/ 1136 h 1205"/>
                <a:gd name="T92" fmla="*/ 274 w 1221"/>
                <a:gd name="T93" fmla="*/ 1204 h 1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1" h="1205">
                  <a:moveTo>
                    <a:pt x="274" y="1204"/>
                  </a:moveTo>
                  <a:cubicBezTo>
                    <a:pt x="187" y="1204"/>
                    <a:pt x="100" y="1204"/>
                    <a:pt x="13" y="1205"/>
                  </a:cubicBezTo>
                  <a:cubicBezTo>
                    <a:pt x="2" y="1205"/>
                    <a:pt x="0" y="1201"/>
                    <a:pt x="1" y="1192"/>
                  </a:cubicBezTo>
                  <a:cubicBezTo>
                    <a:pt x="1" y="1189"/>
                    <a:pt x="1" y="1186"/>
                    <a:pt x="1" y="1182"/>
                  </a:cubicBezTo>
                  <a:cubicBezTo>
                    <a:pt x="1" y="797"/>
                    <a:pt x="1" y="412"/>
                    <a:pt x="1" y="27"/>
                  </a:cubicBezTo>
                  <a:cubicBezTo>
                    <a:pt x="0" y="7"/>
                    <a:pt x="5" y="0"/>
                    <a:pt x="26" y="1"/>
                  </a:cubicBezTo>
                  <a:cubicBezTo>
                    <a:pt x="100" y="2"/>
                    <a:pt x="174" y="2"/>
                    <a:pt x="247" y="1"/>
                  </a:cubicBezTo>
                  <a:cubicBezTo>
                    <a:pt x="264" y="1"/>
                    <a:pt x="269" y="5"/>
                    <a:pt x="269" y="22"/>
                  </a:cubicBezTo>
                  <a:cubicBezTo>
                    <a:pt x="268" y="97"/>
                    <a:pt x="269" y="173"/>
                    <a:pt x="269" y="248"/>
                  </a:cubicBezTo>
                  <a:cubicBezTo>
                    <a:pt x="269" y="257"/>
                    <a:pt x="263" y="271"/>
                    <a:pt x="280" y="271"/>
                  </a:cubicBezTo>
                  <a:cubicBezTo>
                    <a:pt x="299" y="272"/>
                    <a:pt x="297" y="260"/>
                    <a:pt x="297" y="247"/>
                  </a:cubicBezTo>
                  <a:cubicBezTo>
                    <a:pt x="297" y="173"/>
                    <a:pt x="298" y="99"/>
                    <a:pt x="296" y="25"/>
                  </a:cubicBezTo>
                  <a:cubicBezTo>
                    <a:pt x="296" y="5"/>
                    <a:pt x="303" y="1"/>
                    <a:pt x="321" y="1"/>
                  </a:cubicBezTo>
                  <a:cubicBezTo>
                    <a:pt x="515" y="1"/>
                    <a:pt x="708" y="1"/>
                    <a:pt x="901" y="1"/>
                  </a:cubicBezTo>
                  <a:cubicBezTo>
                    <a:pt x="919" y="1"/>
                    <a:pt x="926" y="5"/>
                    <a:pt x="925" y="24"/>
                  </a:cubicBezTo>
                  <a:cubicBezTo>
                    <a:pt x="924" y="98"/>
                    <a:pt x="925" y="173"/>
                    <a:pt x="925" y="248"/>
                  </a:cubicBezTo>
                  <a:cubicBezTo>
                    <a:pt x="925" y="258"/>
                    <a:pt x="919" y="270"/>
                    <a:pt x="939" y="270"/>
                  </a:cubicBezTo>
                  <a:cubicBezTo>
                    <a:pt x="958" y="270"/>
                    <a:pt x="953" y="258"/>
                    <a:pt x="953" y="249"/>
                  </a:cubicBezTo>
                  <a:cubicBezTo>
                    <a:pt x="953" y="173"/>
                    <a:pt x="953" y="98"/>
                    <a:pt x="953" y="23"/>
                  </a:cubicBezTo>
                  <a:cubicBezTo>
                    <a:pt x="952" y="7"/>
                    <a:pt x="956" y="1"/>
                    <a:pt x="973" y="1"/>
                  </a:cubicBezTo>
                  <a:cubicBezTo>
                    <a:pt x="1050" y="2"/>
                    <a:pt x="1127" y="2"/>
                    <a:pt x="1203" y="1"/>
                  </a:cubicBezTo>
                  <a:cubicBezTo>
                    <a:pt x="1217" y="1"/>
                    <a:pt x="1221" y="4"/>
                    <a:pt x="1221" y="18"/>
                  </a:cubicBezTo>
                  <a:cubicBezTo>
                    <a:pt x="1221" y="408"/>
                    <a:pt x="1221" y="798"/>
                    <a:pt x="1221" y="1188"/>
                  </a:cubicBezTo>
                  <a:cubicBezTo>
                    <a:pt x="1221" y="1202"/>
                    <a:pt x="1218" y="1205"/>
                    <a:pt x="1204" y="1205"/>
                  </a:cubicBezTo>
                  <a:cubicBezTo>
                    <a:pt x="1118" y="1204"/>
                    <a:pt x="1033" y="1204"/>
                    <a:pt x="948" y="1204"/>
                  </a:cubicBezTo>
                  <a:cubicBezTo>
                    <a:pt x="938" y="1184"/>
                    <a:pt x="946" y="1162"/>
                    <a:pt x="941" y="1142"/>
                  </a:cubicBezTo>
                  <a:cubicBezTo>
                    <a:pt x="940" y="1140"/>
                    <a:pt x="940" y="1137"/>
                    <a:pt x="941" y="1135"/>
                  </a:cubicBezTo>
                  <a:cubicBezTo>
                    <a:pt x="943" y="1110"/>
                    <a:pt x="942" y="1086"/>
                    <a:pt x="943" y="1061"/>
                  </a:cubicBezTo>
                  <a:cubicBezTo>
                    <a:pt x="943" y="916"/>
                    <a:pt x="943" y="771"/>
                    <a:pt x="943" y="625"/>
                  </a:cubicBezTo>
                  <a:cubicBezTo>
                    <a:pt x="943" y="593"/>
                    <a:pt x="942" y="592"/>
                    <a:pt x="910" y="591"/>
                  </a:cubicBezTo>
                  <a:cubicBezTo>
                    <a:pt x="881" y="590"/>
                    <a:pt x="876" y="585"/>
                    <a:pt x="878" y="556"/>
                  </a:cubicBezTo>
                  <a:cubicBezTo>
                    <a:pt x="880" y="536"/>
                    <a:pt x="874" y="520"/>
                    <a:pt x="859" y="506"/>
                  </a:cubicBezTo>
                  <a:cubicBezTo>
                    <a:pt x="842" y="489"/>
                    <a:pt x="825" y="472"/>
                    <a:pt x="808" y="455"/>
                  </a:cubicBezTo>
                  <a:cubicBezTo>
                    <a:pt x="795" y="441"/>
                    <a:pt x="780" y="434"/>
                    <a:pt x="761" y="435"/>
                  </a:cubicBezTo>
                  <a:cubicBezTo>
                    <a:pt x="728" y="435"/>
                    <a:pt x="724" y="431"/>
                    <a:pt x="723" y="400"/>
                  </a:cubicBezTo>
                  <a:cubicBezTo>
                    <a:pt x="723" y="385"/>
                    <a:pt x="717" y="379"/>
                    <a:pt x="702" y="379"/>
                  </a:cubicBezTo>
                  <a:cubicBezTo>
                    <a:pt x="641" y="379"/>
                    <a:pt x="581" y="379"/>
                    <a:pt x="520" y="379"/>
                  </a:cubicBezTo>
                  <a:cubicBezTo>
                    <a:pt x="504" y="379"/>
                    <a:pt x="499" y="385"/>
                    <a:pt x="499" y="400"/>
                  </a:cubicBezTo>
                  <a:cubicBezTo>
                    <a:pt x="498" y="433"/>
                    <a:pt x="496" y="435"/>
                    <a:pt x="463" y="435"/>
                  </a:cubicBezTo>
                  <a:cubicBezTo>
                    <a:pt x="442" y="434"/>
                    <a:pt x="427" y="441"/>
                    <a:pt x="413" y="455"/>
                  </a:cubicBezTo>
                  <a:cubicBezTo>
                    <a:pt x="395" y="473"/>
                    <a:pt x="378" y="492"/>
                    <a:pt x="360" y="509"/>
                  </a:cubicBezTo>
                  <a:cubicBezTo>
                    <a:pt x="346" y="521"/>
                    <a:pt x="344" y="538"/>
                    <a:pt x="344" y="555"/>
                  </a:cubicBezTo>
                  <a:cubicBezTo>
                    <a:pt x="344" y="584"/>
                    <a:pt x="338" y="590"/>
                    <a:pt x="310" y="591"/>
                  </a:cubicBezTo>
                  <a:cubicBezTo>
                    <a:pt x="279" y="592"/>
                    <a:pt x="279" y="592"/>
                    <a:pt x="279" y="623"/>
                  </a:cubicBezTo>
                  <a:cubicBezTo>
                    <a:pt x="279" y="783"/>
                    <a:pt x="279" y="943"/>
                    <a:pt x="279" y="1103"/>
                  </a:cubicBezTo>
                  <a:cubicBezTo>
                    <a:pt x="279" y="1114"/>
                    <a:pt x="280" y="1125"/>
                    <a:pt x="281" y="1136"/>
                  </a:cubicBezTo>
                  <a:cubicBezTo>
                    <a:pt x="277" y="1159"/>
                    <a:pt x="282" y="1182"/>
                    <a:pt x="274" y="120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3" name="Freeform 31"/>
            <p:cNvSpPr/>
            <p:nvPr/>
          </p:nvSpPr>
          <p:spPr bwMode="auto">
            <a:xfrm>
              <a:off x="5859300" y="3718126"/>
              <a:ext cx="716233" cy="242417"/>
            </a:xfrm>
            <a:custGeom>
              <a:avLst/>
              <a:gdLst>
                <a:gd name="T0" fmla="*/ 4 w 683"/>
                <a:gd name="T1" fmla="*/ 230 h 231"/>
                <a:gd name="T2" fmla="*/ 9 w 683"/>
                <a:gd name="T3" fmla="*/ 165 h 231"/>
                <a:gd name="T4" fmla="*/ 33 w 683"/>
                <a:gd name="T5" fmla="*/ 157 h 231"/>
                <a:gd name="T6" fmla="*/ 111 w 683"/>
                <a:gd name="T7" fmla="*/ 157 h 231"/>
                <a:gd name="T8" fmla="*/ 133 w 683"/>
                <a:gd name="T9" fmla="*/ 135 h 231"/>
                <a:gd name="T10" fmla="*/ 133 w 683"/>
                <a:gd name="T11" fmla="*/ 33 h 231"/>
                <a:gd name="T12" fmla="*/ 165 w 683"/>
                <a:gd name="T13" fmla="*/ 1 h 231"/>
                <a:gd name="T14" fmla="*/ 517 w 683"/>
                <a:gd name="T15" fmla="*/ 1 h 231"/>
                <a:gd name="T16" fmla="*/ 549 w 683"/>
                <a:gd name="T17" fmla="*/ 32 h 231"/>
                <a:gd name="T18" fmla="*/ 549 w 683"/>
                <a:gd name="T19" fmla="*/ 132 h 231"/>
                <a:gd name="T20" fmla="*/ 556 w 683"/>
                <a:gd name="T21" fmla="*/ 158 h 231"/>
                <a:gd name="T22" fmla="*/ 635 w 683"/>
                <a:gd name="T23" fmla="*/ 161 h 231"/>
                <a:gd name="T24" fmla="*/ 674 w 683"/>
                <a:gd name="T25" fmla="*/ 167 h 231"/>
                <a:gd name="T26" fmla="*/ 678 w 683"/>
                <a:gd name="T27" fmla="*/ 230 h 231"/>
                <a:gd name="T28" fmla="*/ 424 w 683"/>
                <a:gd name="T29" fmla="*/ 231 h 231"/>
                <a:gd name="T30" fmla="*/ 4 w 683"/>
                <a:gd name="T31" fmla="*/ 23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3" h="231">
                  <a:moveTo>
                    <a:pt x="4" y="230"/>
                  </a:moveTo>
                  <a:cubicBezTo>
                    <a:pt x="6" y="208"/>
                    <a:pt x="0" y="186"/>
                    <a:pt x="9" y="165"/>
                  </a:cubicBezTo>
                  <a:cubicBezTo>
                    <a:pt x="14" y="154"/>
                    <a:pt x="25" y="157"/>
                    <a:pt x="33" y="157"/>
                  </a:cubicBezTo>
                  <a:cubicBezTo>
                    <a:pt x="59" y="156"/>
                    <a:pt x="85" y="156"/>
                    <a:pt x="111" y="157"/>
                  </a:cubicBezTo>
                  <a:cubicBezTo>
                    <a:pt x="127" y="157"/>
                    <a:pt x="133" y="150"/>
                    <a:pt x="133" y="135"/>
                  </a:cubicBezTo>
                  <a:cubicBezTo>
                    <a:pt x="132" y="101"/>
                    <a:pt x="132" y="67"/>
                    <a:pt x="133" y="33"/>
                  </a:cubicBezTo>
                  <a:cubicBezTo>
                    <a:pt x="133" y="5"/>
                    <a:pt x="137" y="1"/>
                    <a:pt x="165" y="1"/>
                  </a:cubicBezTo>
                  <a:cubicBezTo>
                    <a:pt x="283" y="0"/>
                    <a:pt x="400" y="0"/>
                    <a:pt x="517" y="1"/>
                  </a:cubicBezTo>
                  <a:cubicBezTo>
                    <a:pt x="544" y="1"/>
                    <a:pt x="549" y="5"/>
                    <a:pt x="549" y="32"/>
                  </a:cubicBezTo>
                  <a:cubicBezTo>
                    <a:pt x="550" y="65"/>
                    <a:pt x="549" y="99"/>
                    <a:pt x="549" y="132"/>
                  </a:cubicBezTo>
                  <a:cubicBezTo>
                    <a:pt x="549" y="141"/>
                    <a:pt x="548" y="151"/>
                    <a:pt x="556" y="158"/>
                  </a:cubicBezTo>
                  <a:cubicBezTo>
                    <a:pt x="582" y="166"/>
                    <a:pt x="609" y="159"/>
                    <a:pt x="635" y="161"/>
                  </a:cubicBezTo>
                  <a:cubicBezTo>
                    <a:pt x="648" y="162"/>
                    <a:pt x="662" y="157"/>
                    <a:pt x="674" y="167"/>
                  </a:cubicBezTo>
                  <a:cubicBezTo>
                    <a:pt x="683" y="188"/>
                    <a:pt x="676" y="209"/>
                    <a:pt x="678" y="230"/>
                  </a:cubicBezTo>
                  <a:cubicBezTo>
                    <a:pt x="593" y="230"/>
                    <a:pt x="509" y="231"/>
                    <a:pt x="424" y="231"/>
                  </a:cubicBezTo>
                  <a:cubicBezTo>
                    <a:pt x="284" y="231"/>
                    <a:pt x="144" y="230"/>
                    <a:pt x="4" y="23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4" name="Freeform 34"/>
            <p:cNvSpPr/>
            <p:nvPr/>
          </p:nvSpPr>
          <p:spPr bwMode="auto">
            <a:xfrm>
              <a:off x="6034379" y="2807224"/>
              <a:ext cx="367911" cy="162836"/>
            </a:xfrm>
            <a:custGeom>
              <a:avLst/>
              <a:gdLst>
                <a:gd name="T0" fmla="*/ 30 w 351"/>
                <a:gd name="T1" fmla="*/ 110 h 155"/>
                <a:gd name="T2" fmla="*/ 28 w 351"/>
                <a:gd name="T3" fmla="*/ 108 h 155"/>
                <a:gd name="T4" fmla="*/ 15 w 351"/>
                <a:gd name="T5" fmla="*/ 94 h 155"/>
                <a:gd name="T6" fmla="*/ 16 w 351"/>
                <a:gd name="T7" fmla="*/ 94 h 155"/>
                <a:gd name="T8" fmla="*/ 16 w 351"/>
                <a:gd name="T9" fmla="*/ 55 h 155"/>
                <a:gd name="T10" fmla="*/ 36 w 351"/>
                <a:gd name="T11" fmla="*/ 37 h 155"/>
                <a:gd name="T12" fmla="*/ 47 w 351"/>
                <a:gd name="T13" fmla="*/ 23 h 155"/>
                <a:gd name="T14" fmla="*/ 89 w 351"/>
                <a:gd name="T15" fmla="*/ 4 h 155"/>
                <a:gd name="T16" fmla="*/ 270 w 351"/>
                <a:gd name="T17" fmla="*/ 5 h 155"/>
                <a:gd name="T18" fmla="*/ 316 w 351"/>
                <a:gd name="T19" fmla="*/ 41 h 155"/>
                <a:gd name="T20" fmla="*/ 334 w 351"/>
                <a:gd name="T21" fmla="*/ 59 h 155"/>
                <a:gd name="T22" fmla="*/ 334 w 351"/>
                <a:gd name="T23" fmla="*/ 93 h 155"/>
                <a:gd name="T24" fmla="*/ 325 w 351"/>
                <a:gd name="T25" fmla="*/ 101 h 155"/>
                <a:gd name="T26" fmla="*/ 299 w 351"/>
                <a:gd name="T27" fmla="*/ 130 h 155"/>
                <a:gd name="T28" fmla="*/ 251 w 351"/>
                <a:gd name="T29" fmla="*/ 148 h 155"/>
                <a:gd name="T30" fmla="*/ 92 w 351"/>
                <a:gd name="T31" fmla="*/ 148 h 155"/>
                <a:gd name="T32" fmla="*/ 36 w 351"/>
                <a:gd name="T33" fmla="*/ 116 h 155"/>
                <a:gd name="T34" fmla="*/ 30 w 351"/>
                <a:gd name="T3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155">
                  <a:moveTo>
                    <a:pt x="30" y="110"/>
                  </a:moveTo>
                  <a:cubicBezTo>
                    <a:pt x="29" y="110"/>
                    <a:pt x="28" y="109"/>
                    <a:pt x="28" y="108"/>
                  </a:cubicBezTo>
                  <a:cubicBezTo>
                    <a:pt x="26" y="101"/>
                    <a:pt x="21" y="97"/>
                    <a:pt x="15" y="94"/>
                  </a:cubicBezTo>
                  <a:cubicBezTo>
                    <a:pt x="16" y="94"/>
                    <a:pt x="16" y="94"/>
                    <a:pt x="16" y="94"/>
                  </a:cubicBezTo>
                  <a:cubicBezTo>
                    <a:pt x="0" y="76"/>
                    <a:pt x="0" y="73"/>
                    <a:pt x="16" y="55"/>
                  </a:cubicBezTo>
                  <a:cubicBezTo>
                    <a:pt x="23" y="49"/>
                    <a:pt x="31" y="45"/>
                    <a:pt x="36" y="37"/>
                  </a:cubicBezTo>
                  <a:cubicBezTo>
                    <a:pt x="39" y="32"/>
                    <a:pt x="43" y="27"/>
                    <a:pt x="47" y="23"/>
                  </a:cubicBezTo>
                  <a:cubicBezTo>
                    <a:pt x="59" y="12"/>
                    <a:pt x="71" y="0"/>
                    <a:pt x="89" y="4"/>
                  </a:cubicBezTo>
                  <a:cubicBezTo>
                    <a:pt x="149" y="5"/>
                    <a:pt x="210" y="4"/>
                    <a:pt x="270" y="5"/>
                  </a:cubicBezTo>
                  <a:cubicBezTo>
                    <a:pt x="293" y="7"/>
                    <a:pt x="301" y="28"/>
                    <a:pt x="316" y="41"/>
                  </a:cubicBezTo>
                  <a:cubicBezTo>
                    <a:pt x="323" y="46"/>
                    <a:pt x="328" y="53"/>
                    <a:pt x="334" y="59"/>
                  </a:cubicBezTo>
                  <a:cubicBezTo>
                    <a:pt x="351" y="75"/>
                    <a:pt x="351" y="77"/>
                    <a:pt x="334" y="93"/>
                  </a:cubicBezTo>
                  <a:cubicBezTo>
                    <a:pt x="331" y="96"/>
                    <a:pt x="329" y="99"/>
                    <a:pt x="325" y="101"/>
                  </a:cubicBezTo>
                  <a:cubicBezTo>
                    <a:pt x="316" y="111"/>
                    <a:pt x="308" y="121"/>
                    <a:pt x="299" y="130"/>
                  </a:cubicBezTo>
                  <a:cubicBezTo>
                    <a:pt x="286" y="144"/>
                    <a:pt x="271" y="151"/>
                    <a:pt x="251" y="148"/>
                  </a:cubicBezTo>
                  <a:cubicBezTo>
                    <a:pt x="198" y="147"/>
                    <a:pt x="145" y="147"/>
                    <a:pt x="92" y="148"/>
                  </a:cubicBezTo>
                  <a:cubicBezTo>
                    <a:pt x="64" y="155"/>
                    <a:pt x="53" y="130"/>
                    <a:pt x="36" y="116"/>
                  </a:cubicBezTo>
                  <a:cubicBezTo>
                    <a:pt x="34" y="114"/>
                    <a:pt x="33" y="111"/>
                    <a:pt x="30" y="11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35" name="组合 34"/>
          <p:cNvGrpSpPr>
            <a:grpSpLocks noChangeAspect="1"/>
          </p:cNvGrpSpPr>
          <p:nvPr/>
        </p:nvGrpSpPr>
        <p:grpSpPr>
          <a:xfrm>
            <a:off x="7893234" y="5713649"/>
            <a:ext cx="885458" cy="720000"/>
            <a:chOff x="3977837" y="2665512"/>
            <a:chExt cx="1287483" cy="1046903"/>
          </a:xfrm>
          <a:noFill/>
        </p:grpSpPr>
        <p:sp>
          <p:nvSpPr>
            <p:cNvPr id="36" name="任意多边形: 形状 35"/>
            <p:cNvSpPr/>
            <p:nvPr/>
          </p:nvSpPr>
          <p:spPr bwMode="auto">
            <a:xfrm>
              <a:off x="4094835" y="2879831"/>
              <a:ext cx="1056020" cy="832584"/>
            </a:xfrm>
            <a:custGeom>
              <a:avLst/>
              <a:gdLst>
                <a:gd name="connsiteX0" fmla="*/ 799345 w 1056020"/>
                <a:gd name="connsiteY0" fmla="*/ 346359 h 832584"/>
                <a:gd name="connsiteX1" fmla="*/ 788955 w 1056020"/>
                <a:gd name="connsiteY1" fmla="*/ 357653 h 832584"/>
                <a:gd name="connsiteX2" fmla="*/ 788955 w 1056020"/>
                <a:gd name="connsiteY2" fmla="*/ 460167 h 832584"/>
                <a:gd name="connsiteX3" fmla="*/ 800211 w 1056020"/>
                <a:gd name="connsiteY3" fmla="*/ 471461 h 832584"/>
                <a:gd name="connsiteX4" fmla="*/ 891992 w 1056020"/>
                <a:gd name="connsiteY4" fmla="*/ 471461 h 832584"/>
                <a:gd name="connsiteX5" fmla="*/ 983773 w 1056020"/>
                <a:gd name="connsiteY5" fmla="*/ 471461 h 832584"/>
                <a:gd name="connsiteX6" fmla="*/ 996761 w 1056020"/>
                <a:gd name="connsiteY6" fmla="*/ 459298 h 832584"/>
                <a:gd name="connsiteX7" fmla="*/ 996761 w 1056020"/>
                <a:gd name="connsiteY7" fmla="*/ 357653 h 832584"/>
                <a:gd name="connsiteX8" fmla="*/ 986371 w 1056020"/>
                <a:gd name="connsiteY8" fmla="*/ 346359 h 832584"/>
                <a:gd name="connsiteX9" fmla="*/ 799345 w 1056020"/>
                <a:gd name="connsiteY9" fmla="*/ 346359 h 832584"/>
                <a:gd name="connsiteX10" fmla="*/ 72753 w 1056020"/>
                <a:gd name="connsiteY10" fmla="*/ 346359 h 832584"/>
                <a:gd name="connsiteX11" fmla="*/ 59765 w 1056020"/>
                <a:gd name="connsiteY11" fmla="*/ 360259 h 832584"/>
                <a:gd name="connsiteX12" fmla="*/ 59765 w 1056020"/>
                <a:gd name="connsiteY12" fmla="*/ 459298 h 832584"/>
                <a:gd name="connsiteX13" fmla="*/ 72753 w 1056020"/>
                <a:gd name="connsiteY13" fmla="*/ 471461 h 832584"/>
                <a:gd name="connsiteX14" fmla="*/ 162802 w 1056020"/>
                <a:gd name="connsiteY14" fmla="*/ 471461 h 832584"/>
                <a:gd name="connsiteX15" fmla="*/ 252852 w 1056020"/>
                <a:gd name="connsiteY15" fmla="*/ 471461 h 832584"/>
                <a:gd name="connsiteX16" fmla="*/ 267571 w 1056020"/>
                <a:gd name="connsiteY16" fmla="*/ 457561 h 832584"/>
                <a:gd name="connsiteX17" fmla="*/ 268437 w 1056020"/>
                <a:gd name="connsiteY17" fmla="*/ 360259 h 832584"/>
                <a:gd name="connsiteX18" fmla="*/ 253718 w 1056020"/>
                <a:gd name="connsiteY18" fmla="*/ 346359 h 832584"/>
                <a:gd name="connsiteX19" fmla="*/ 72753 w 1056020"/>
                <a:gd name="connsiteY19" fmla="*/ 346359 h 832584"/>
                <a:gd name="connsiteX20" fmla="*/ 351628 w 1056020"/>
                <a:gd name="connsiteY20" fmla="*/ 130597 h 832584"/>
                <a:gd name="connsiteX21" fmla="*/ 335147 w 1056020"/>
                <a:gd name="connsiteY21" fmla="*/ 147137 h 832584"/>
                <a:gd name="connsiteX22" fmla="*/ 335147 w 1056020"/>
                <a:gd name="connsiteY22" fmla="*/ 225484 h 832584"/>
                <a:gd name="connsiteX23" fmla="*/ 350761 w 1056020"/>
                <a:gd name="connsiteY23" fmla="*/ 241154 h 832584"/>
                <a:gd name="connsiteX24" fmla="*/ 376784 w 1056020"/>
                <a:gd name="connsiteY24" fmla="*/ 241154 h 832584"/>
                <a:gd name="connsiteX25" fmla="*/ 704681 w 1056020"/>
                <a:gd name="connsiteY25" fmla="*/ 241154 h 832584"/>
                <a:gd name="connsiteX26" fmla="*/ 722898 w 1056020"/>
                <a:gd name="connsiteY26" fmla="*/ 222873 h 832584"/>
                <a:gd name="connsiteX27" fmla="*/ 722898 w 1056020"/>
                <a:gd name="connsiteY27" fmla="*/ 146267 h 832584"/>
                <a:gd name="connsiteX28" fmla="*/ 707284 w 1056020"/>
                <a:gd name="connsiteY28" fmla="*/ 130597 h 832584"/>
                <a:gd name="connsiteX29" fmla="*/ 528589 w 1056020"/>
                <a:gd name="connsiteY29" fmla="*/ 130597 h 832584"/>
                <a:gd name="connsiteX30" fmla="*/ 351628 w 1056020"/>
                <a:gd name="connsiteY30" fmla="*/ 130597 h 832584"/>
                <a:gd name="connsiteX31" fmla="*/ 522889 w 1056020"/>
                <a:gd name="connsiteY31" fmla="*/ 6 h 832584"/>
                <a:gd name="connsiteX32" fmla="*/ 543616 w 1056020"/>
                <a:gd name="connsiteY32" fmla="*/ 2313 h 832584"/>
                <a:gd name="connsiteX33" fmla="*/ 551420 w 1056020"/>
                <a:gd name="connsiteY33" fmla="*/ 9261 h 832584"/>
                <a:gd name="connsiteX34" fmla="*/ 551420 w 1056020"/>
                <a:gd name="connsiteY34" fmla="*/ 19683 h 832584"/>
                <a:gd name="connsiteX35" fmla="*/ 554888 w 1056020"/>
                <a:gd name="connsiteY35" fmla="*/ 51817 h 832584"/>
                <a:gd name="connsiteX36" fmla="*/ 599105 w 1056020"/>
                <a:gd name="connsiteY36" fmla="*/ 54422 h 832584"/>
                <a:gd name="connsiteX37" fmla="*/ 605174 w 1056020"/>
                <a:gd name="connsiteY37" fmla="*/ 44869 h 832584"/>
                <a:gd name="connsiteX38" fmla="*/ 605174 w 1056020"/>
                <a:gd name="connsiteY38" fmla="*/ 13603 h 832584"/>
                <a:gd name="connsiteX39" fmla="*/ 616445 w 1056020"/>
                <a:gd name="connsiteY39" fmla="*/ 2313 h 832584"/>
                <a:gd name="connsiteX40" fmla="*/ 650259 w 1056020"/>
                <a:gd name="connsiteY40" fmla="*/ 34447 h 832584"/>
                <a:gd name="connsiteX41" fmla="*/ 670200 w 1056020"/>
                <a:gd name="connsiteY41" fmla="*/ 54422 h 832584"/>
                <a:gd name="connsiteX42" fmla="*/ 704014 w 1056020"/>
                <a:gd name="connsiteY42" fmla="*/ 20551 h 832584"/>
                <a:gd name="connsiteX43" fmla="*/ 722221 w 1056020"/>
                <a:gd name="connsiteY43" fmla="*/ 1445 h 832584"/>
                <a:gd name="connsiteX44" fmla="*/ 797651 w 1056020"/>
                <a:gd name="connsiteY44" fmla="*/ 2313 h 832584"/>
                <a:gd name="connsiteX45" fmla="*/ 813257 w 1056020"/>
                <a:gd name="connsiteY45" fmla="*/ 17077 h 832584"/>
                <a:gd name="connsiteX46" fmla="*/ 813257 w 1056020"/>
                <a:gd name="connsiteY46" fmla="*/ 44869 h 832584"/>
                <a:gd name="connsiteX47" fmla="*/ 795917 w 1056020"/>
                <a:gd name="connsiteY47" fmla="*/ 66581 h 832584"/>
                <a:gd name="connsiteX48" fmla="*/ 788981 w 1056020"/>
                <a:gd name="connsiteY48" fmla="*/ 77003 h 832584"/>
                <a:gd name="connsiteX49" fmla="*/ 788981 w 1056020"/>
                <a:gd name="connsiteY49" fmla="*/ 255910 h 832584"/>
                <a:gd name="connsiteX50" fmla="*/ 799385 w 1056020"/>
                <a:gd name="connsiteY50" fmla="*/ 266332 h 832584"/>
                <a:gd name="connsiteX51" fmla="*/ 986659 w 1056020"/>
                <a:gd name="connsiteY51" fmla="*/ 266332 h 832584"/>
                <a:gd name="connsiteX52" fmla="*/ 997063 w 1056020"/>
                <a:gd name="connsiteY52" fmla="*/ 258516 h 832584"/>
                <a:gd name="connsiteX53" fmla="*/ 1011803 w 1056020"/>
                <a:gd name="connsiteY53" fmla="*/ 245489 h 832584"/>
                <a:gd name="connsiteX54" fmla="*/ 1027409 w 1056020"/>
                <a:gd name="connsiteY54" fmla="*/ 241146 h 832584"/>
                <a:gd name="connsiteX55" fmla="*/ 1047350 w 1056020"/>
                <a:gd name="connsiteY55" fmla="*/ 242015 h 832584"/>
                <a:gd name="connsiteX56" fmla="*/ 1056020 w 1056020"/>
                <a:gd name="connsiteY56" fmla="*/ 255910 h 832584"/>
                <a:gd name="connsiteX57" fmla="*/ 1056020 w 1056020"/>
                <a:gd name="connsiteY57" fmla="*/ 820425 h 832584"/>
                <a:gd name="connsiteX58" fmla="*/ 1043015 w 1056020"/>
                <a:gd name="connsiteY58" fmla="*/ 832584 h 832584"/>
                <a:gd name="connsiteX59" fmla="*/ 738694 w 1056020"/>
                <a:gd name="connsiteY59" fmla="*/ 832584 h 832584"/>
                <a:gd name="connsiteX60" fmla="*/ 723955 w 1056020"/>
                <a:gd name="connsiteY60" fmla="*/ 814346 h 832584"/>
                <a:gd name="connsiteX61" fmla="*/ 723088 w 1056020"/>
                <a:gd name="connsiteY61" fmla="*/ 301072 h 832584"/>
                <a:gd name="connsiteX62" fmla="*/ 703147 w 1056020"/>
                <a:gd name="connsiteY62" fmla="*/ 281097 h 832584"/>
                <a:gd name="connsiteX63" fmla="*/ 351140 w 1056020"/>
                <a:gd name="connsiteY63" fmla="*/ 281097 h 832584"/>
                <a:gd name="connsiteX64" fmla="*/ 333800 w 1056020"/>
                <a:gd name="connsiteY64" fmla="*/ 297598 h 832584"/>
                <a:gd name="connsiteX65" fmla="*/ 331199 w 1056020"/>
                <a:gd name="connsiteY65" fmla="*/ 818688 h 832584"/>
                <a:gd name="connsiteX66" fmla="*/ 317326 w 1056020"/>
                <a:gd name="connsiteY66" fmla="*/ 832584 h 832584"/>
                <a:gd name="connsiteX67" fmla="*/ 15606 w 1056020"/>
                <a:gd name="connsiteY67" fmla="*/ 832584 h 832584"/>
                <a:gd name="connsiteX68" fmla="*/ 0 w 1056020"/>
                <a:gd name="connsiteY68" fmla="*/ 817820 h 832584"/>
                <a:gd name="connsiteX69" fmla="*/ 0 w 1056020"/>
                <a:gd name="connsiteY69" fmla="*/ 261990 h 832584"/>
                <a:gd name="connsiteX70" fmla="*/ 17340 w 1056020"/>
                <a:gd name="connsiteY70" fmla="*/ 245489 h 832584"/>
                <a:gd name="connsiteX71" fmla="*/ 46819 w 1056020"/>
                <a:gd name="connsiteY71" fmla="*/ 245489 h 832584"/>
                <a:gd name="connsiteX72" fmla="*/ 59824 w 1056020"/>
                <a:gd name="connsiteY72" fmla="*/ 257647 h 832584"/>
                <a:gd name="connsiteX73" fmla="*/ 69361 w 1056020"/>
                <a:gd name="connsiteY73" fmla="*/ 266332 h 832584"/>
                <a:gd name="connsiteX74" fmla="*/ 256636 w 1056020"/>
                <a:gd name="connsiteY74" fmla="*/ 266332 h 832584"/>
                <a:gd name="connsiteX75" fmla="*/ 267907 w 1056020"/>
                <a:gd name="connsiteY75" fmla="*/ 253305 h 832584"/>
                <a:gd name="connsiteX76" fmla="*/ 267907 w 1056020"/>
                <a:gd name="connsiteY76" fmla="*/ 77871 h 832584"/>
                <a:gd name="connsiteX77" fmla="*/ 254035 w 1056020"/>
                <a:gd name="connsiteY77" fmla="*/ 65712 h 832584"/>
                <a:gd name="connsiteX78" fmla="*/ 241896 w 1056020"/>
                <a:gd name="connsiteY78" fmla="*/ 52685 h 832584"/>
                <a:gd name="connsiteX79" fmla="*/ 244497 w 1056020"/>
                <a:gd name="connsiteY79" fmla="*/ 5787 h 832584"/>
                <a:gd name="connsiteX80" fmla="*/ 290449 w 1056020"/>
                <a:gd name="connsiteY80" fmla="*/ 2313 h 832584"/>
                <a:gd name="connsiteX81" fmla="*/ 333800 w 1056020"/>
                <a:gd name="connsiteY81" fmla="*/ 2313 h 832584"/>
                <a:gd name="connsiteX82" fmla="*/ 352007 w 1056020"/>
                <a:gd name="connsiteY82" fmla="*/ 21420 h 832584"/>
                <a:gd name="connsiteX83" fmla="*/ 384953 w 1056020"/>
                <a:gd name="connsiteY83" fmla="*/ 54422 h 832584"/>
                <a:gd name="connsiteX84" fmla="*/ 405762 w 1056020"/>
                <a:gd name="connsiteY84" fmla="*/ 32710 h 832584"/>
                <a:gd name="connsiteX85" fmla="*/ 434373 w 1056020"/>
                <a:gd name="connsiteY85" fmla="*/ 2313 h 832584"/>
                <a:gd name="connsiteX86" fmla="*/ 452580 w 1056020"/>
                <a:gd name="connsiteY86" fmla="*/ 19683 h 832584"/>
                <a:gd name="connsiteX87" fmla="*/ 485527 w 1056020"/>
                <a:gd name="connsiteY87" fmla="*/ 54422 h 832584"/>
                <a:gd name="connsiteX88" fmla="*/ 504601 w 1056020"/>
                <a:gd name="connsiteY88" fmla="*/ 36184 h 832584"/>
                <a:gd name="connsiteX89" fmla="*/ 504601 w 1056020"/>
                <a:gd name="connsiteY89" fmla="*/ 34447 h 832584"/>
                <a:gd name="connsiteX90" fmla="*/ 522889 w 1056020"/>
                <a:gd name="connsiteY90" fmla="*/ 6 h 83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056020" h="832584">
                  <a:moveTo>
                    <a:pt x="799345" y="346359"/>
                  </a:moveTo>
                  <a:cubicBezTo>
                    <a:pt x="790687" y="346359"/>
                    <a:pt x="788955" y="349834"/>
                    <a:pt x="788955" y="357653"/>
                  </a:cubicBezTo>
                  <a:cubicBezTo>
                    <a:pt x="788955" y="391535"/>
                    <a:pt x="788955" y="425417"/>
                    <a:pt x="788955" y="460167"/>
                  </a:cubicBezTo>
                  <a:cubicBezTo>
                    <a:pt x="788089" y="468855"/>
                    <a:pt x="791553" y="471461"/>
                    <a:pt x="800211" y="471461"/>
                  </a:cubicBezTo>
                  <a:cubicBezTo>
                    <a:pt x="830516" y="471461"/>
                    <a:pt x="861687" y="471461"/>
                    <a:pt x="891992" y="471461"/>
                  </a:cubicBezTo>
                  <a:cubicBezTo>
                    <a:pt x="922297" y="471461"/>
                    <a:pt x="952602" y="471461"/>
                    <a:pt x="983773" y="471461"/>
                  </a:cubicBezTo>
                  <a:cubicBezTo>
                    <a:pt x="992432" y="471461"/>
                    <a:pt x="996761" y="470592"/>
                    <a:pt x="996761" y="459298"/>
                  </a:cubicBezTo>
                  <a:cubicBezTo>
                    <a:pt x="995895" y="425417"/>
                    <a:pt x="996761" y="391535"/>
                    <a:pt x="996761" y="357653"/>
                  </a:cubicBezTo>
                  <a:cubicBezTo>
                    <a:pt x="996761" y="348965"/>
                    <a:pt x="994164" y="346359"/>
                    <a:pt x="986371" y="346359"/>
                  </a:cubicBezTo>
                  <a:cubicBezTo>
                    <a:pt x="924029" y="346359"/>
                    <a:pt x="861687" y="346359"/>
                    <a:pt x="799345" y="346359"/>
                  </a:cubicBezTo>
                  <a:close/>
                  <a:moveTo>
                    <a:pt x="72753" y="346359"/>
                  </a:moveTo>
                  <a:cubicBezTo>
                    <a:pt x="60631" y="346359"/>
                    <a:pt x="59765" y="350703"/>
                    <a:pt x="59765" y="360259"/>
                  </a:cubicBezTo>
                  <a:cubicBezTo>
                    <a:pt x="60631" y="393272"/>
                    <a:pt x="60631" y="426285"/>
                    <a:pt x="59765" y="459298"/>
                  </a:cubicBezTo>
                  <a:cubicBezTo>
                    <a:pt x="59765" y="469724"/>
                    <a:pt x="63229" y="471461"/>
                    <a:pt x="72753" y="471461"/>
                  </a:cubicBezTo>
                  <a:cubicBezTo>
                    <a:pt x="103058" y="470592"/>
                    <a:pt x="132497" y="471461"/>
                    <a:pt x="162802" y="471461"/>
                  </a:cubicBezTo>
                  <a:cubicBezTo>
                    <a:pt x="192242" y="471461"/>
                    <a:pt x="222547" y="470592"/>
                    <a:pt x="252852" y="471461"/>
                  </a:cubicBezTo>
                  <a:cubicBezTo>
                    <a:pt x="264108" y="471461"/>
                    <a:pt x="267571" y="468855"/>
                    <a:pt x="267571" y="457561"/>
                  </a:cubicBezTo>
                  <a:cubicBezTo>
                    <a:pt x="267571" y="424548"/>
                    <a:pt x="267571" y="392404"/>
                    <a:pt x="268437" y="360259"/>
                  </a:cubicBezTo>
                  <a:cubicBezTo>
                    <a:pt x="268437" y="348965"/>
                    <a:pt x="264108" y="346359"/>
                    <a:pt x="253718" y="346359"/>
                  </a:cubicBezTo>
                  <a:cubicBezTo>
                    <a:pt x="193108" y="346359"/>
                    <a:pt x="133363" y="346359"/>
                    <a:pt x="72753" y="346359"/>
                  </a:cubicBezTo>
                  <a:close/>
                  <a:moveTo>
                    <a:pt x="351628" y="130597"/>
                  </a:moveTo>
                  <a:cubicBezTo>
                    <a:pt x="338617" y="130597"/>
                    <a:pt x="334279" y="134079"/>
                    <a:pt x="335147" y="147137"/>
                  </a:cubicBezTo>
                  <a:cubicBezTo>
                    <a:pt x="336014" y="173253"/>
                    <a:pt x="336014" y="199368"/>
                    <a:pt x="335147" y="225484"/>
                  </a:cubicBezTo>
                  <a:cubicBezTo>
                    <a:pt x="334279" y="238542"/>
                    <a:pt x="339484" y="242024"/>
                    <a:pt x="350761" y="241154"/>
                  </a:cubicBezTo>
                  <a:cubicBezTo>
                    <a:pt x="359435" y="240283"/>
                    <a:pt x="368110" y="241154"/>
                    <a:pt x="376784" y="241154"/>
                  </a:cubicBezTo>
                  <a:cubicBezTo>
                    <a:pt x="486083" y="241154"/>
                    <a:pt x="595382" y="240283"/>
                    <a:pt x="704681" y="241154"/>
                  </a:cubicBezTo>
                  <a:cubicBezTo>
                    <a:pt x="719428" y="241154"/>
                    <a:pt x="723765" y="236801"/>
                    <a:pt x="722898" y="222873"/>
                  </a:cubicBezTo>
                  <a:cubicBezTo>
                    <a:pt x="722030" y="196757"/>
                    <a:pt x="722030" y="171512"/>
                    <a:pt x="722898" y="146267"/>
                  </a:cubicBezTo>
                  <a:cubicBezTo>
                    <a:pt x="723765" y="133209"/>
                    <a:pt x="719428" y="130597"/>
                    <a:pt x="707284" y="130597"/>
                  </a:cubicBezTo>
                  <a:cubicBezTo>
                    <a:pt x="647429" y="131468"/>
                    <a:pt x="587575" y="130597"/>
                    <a:pt x="528589" y="130597"/>
                  </a:cubicBezTo>
                  <a:cubicBezTo>
                    <a:pt x="469602" y="130597"/>
                    <a:pt x="410615" y="131468"/>
                    <a:pt x="351628" y="130597"/>
                  </a:cubicBezTo>
                  <a:close/>
                  <a:moveTo>
                    <a:pt x="522889" y="6"/>
                  </a:moveTo>
                  <a:cubicBezTo>
                    <a:pt x="528173" y="-75"/>
                    <a:pt x="534946" y="793"/>
                    <a:pt x="543616" y="2313"/>
                  </a:cubicBezTo>
                  <a:cubicBezTo>
                    <a:pt x="548818" y="3181"/>
                    <a:pt x="550553" y="4918"/>
                    <a:pt x="551420" y="9261"/>
                  </a:cubicBezTo>
                  <a:cubicBezTo>
                    <a:pt x="551420" y="12735"/>
                    <a:pt x="551420" y="16209"/>
                    <a:pt x="551420" y="19683"/>
                  </a:cubicBezTo>
                  <a:cubicBezTo>
                    <a:pt x="552287" y="30973"/>
                    <a:pt x="546217" y="48343"/>
                    <a:pt x="554888" y="51817"/>
                  </a:cubicBezTo>
                  <a:cubicBezTo>
                    <a:pt x="567026" y="57896"/>
                    <a:pt x="583499" y="54422"/>
                    <a:pt x="599105" y="54422"/>
                  </a:cubicBezTo>
                  <a:cubicBezTo>
                    <a:pt x="606041" y="54422"/>
                    <a:pt x="605174" y="49211"/>
                    <a:pt x="605174" y="44869"/>
                  </a:cubicBezTo>
                  <a:cubicBezTo>
                    <a:pt x="605174" y="34447"/>
                    <a:pt x="606041" y="24025"/>
                    <a:pt x="605174" y="13603"/>
                  </a:cubicBezTo>
                  <a:cubicBezTo>
                    <a:pt x="604307" y="4050"/>
                    <a:pt x="607775" y="2313"/>
                    <a:pt x="616445" y="2313"/>
                  </a:cubicBezTo>
                  <a:cubicBezTo>
                    <a:pt x="650259" y="1445"/>
                    <a:pt x="651126" y="1445"/>
                    <a:pt x="650259" y="34447"/>
                  </a:cubicBezTo>
                  <a:cubicBezTo>
                    <a:pt x="649392" y="50948"/>
                    <a:pt x="653727" y="55291"/>
                    <a:pt x="670200" y="54422"/>
                  </a:cubicBezTo>
                  <a:cubicBezTo>
                    <a:pt x="704881" y="53554"/>
                    <a:pt x="704881" y="54422"/>
                    <a:pt x="704014" y="20551"/>
                  </a:cubicBezTo>
                  <a:cubicBezTo>
                    <a:pt x="704014" y="6655"/>
                    <a:pt x="706615" y="1445"/>
                    <a:pt x="722221" y="1445"/>
                  </a:cubicBezTo>
                  <a:cubicBezTo>
                    <a:pt x="747364" y="3181"/>
                    <a:pt x="772507" y="3181"/>
                    <a:pt x="797651" y="2313"/>
                  </a:cubicBezTo>
                  <a:cubicBezTo>
                    <a:pt x="809789" y="1445"/>
                    <a:pt x="814991" y="4050"/>
                    <a:pt x="813257" y="17077"/>
                  </a:cubicBezTo>
                  <a:cubicBezTo>
                    <a:pt x="812390" y="25762"/>
                    <a:pt x="813257" y="35315"/>
                    <a:pt x="813257" y="44869"/>
                  </a:cubicBezTo>
                  <a:cubicBezTo>
                    <a:pt x="813257" y="56159"/>
                    <a:pt x="817592" y="70923"/>
                    <a:pt x="795917" y="66581"/>
                  </a:cubicBezTo>
                  <a:cubicBezTo>
                    <a:pt x="788981" y="64844"/>
                    <a:pt x="788981" y="71792"/>
                    <a:pt x="788981" y="77003"/>
                  </a:cubicBezTo>
                  <a:cubicBezTo>
                    <a:pt x="788981" y="136928"/>
                    <a:pt x="788981" y="195985"/>
                    <a:pt x="788981" y="255910"/>
                  </a:cubicBezTo>
                  <a:cubicBezTo>
                    <a:pt x="788981" y="264595"/>
                    <a:pt x="791582" y="266332"/>
                    <a:pt x="799385" y="266332"/>
                  </a:cubicBezTo>
                  <a:cubicBezTo>
                    <a:pt x="861810" y="266332"/>
                    <a:pt x="924234" y="266332"/>
                    <a:pt x="986659" y="266332"/>
                  </a:cubicBezTo>
                  <a:cubicBezTo>
                    <a:pt x="992728" y="266332"/>
                    <a:pt x="997930" y="266332"/>
                    <a:pt x="997063" y="258516"/>
                  </a:cubicBezTo>
                  <a:cubicBezTo>
                    <a:pt x="994462" y="245489"/>
                    <a:pt x="1002266" y="244620"/>
                    <a:pt x="1011803" y="245489"/>
                  </a:cubicBezTo>
                  <a:cubicBezTo>
                    <a:pt x="1017005" y="245489"/>
                    <a:pt x="1023941" y="248963"/>
                    <a:pt x="1027409" y="241146"/>
                  </a:cubicBezTo>
                  <a:cubicBezTo>
                    <a:pt x="1034345" y="236804"/>
                    <a:pt x="1040414" y="236804"/>
                    <a:pt x="1047350" y="242015"/>
                  </a:cubicBezTo>
                  <a:cubicBezTo>
                    <a:pt x="1052552" y="245489"/>
                    <a:pt x="1056020" y="248094"/>
                    <a:pt x="1056020" y="255910"/>
                  </a:cubicBezTo>
                  <a:cubicBezTo>
                    <a:pt x="1056020" y="444372"/>
                    <a:pt x="1056020" y="631964"/>
                    <a:pt x="1056020" y="820425"/>
                  </a:cubicBezTo>
                  <a:cubicBezTo>
                    <a:pt x="1056020" y="830847"/>
                    <a:pt x="1053419" y="832584"/>
                    <a:pt x="1043015" y="832584"/>
                  </a:cubicBezTo>
                  <a:cubicBezTo>
                    <a:pt x="941575" y="832584"/>
                    <a:pt x="840134" y="831716"/>
                    <a:pt x="738694" y="832584"/>
                  </a:cubicBezTo>
                  <a:cubicBezTo>
                    <a:pt x="723088" y="832584"/>
                    <a:pt x="723955" y="824768"/>
                    <a:pt x="723955" y="814346"/>
                  </a:cubicBezTo>
                  <a:cubicBezTo>
                    <a:pt x="723955" y="643255"/>
                    <a:pt x="723088" y="472163"/>
                    <a:pt x="723088" y="301072"/>
                  </a:cubicBezTo>
                  <a:cubicBezTo>
                    <a:pt x="723088" y="284570"/>
                    <a:pt x="718753" y="281097"/>
                    <a:pt x="703147" y="281097"/>
                  </a:cubicBezTo>
                  <a:cubicBezTo>
                    <a:pt x="586100" y="281097"/>
                    <a:pt x="468186" y="281097"/>
                    <a:pt x="351140" y="281097"/>
                  </a:cubicBezTo>
                  <a:cubicBezTo>
                    <a:pt x="337268" y="281097"/>
                    <a:pt x="333800" y="284570"/>
                    <a:pt x="333800" y="297598"/>
                  </a:cubicBezTo>
                  <a:cubicBezTo>
                    <a:pt x="333800" y="471295"/>
                    <a:pt x="332066" y="644992"/>
                    <a:pt x="331199" y="818688"/>
                  </a:cubicBezTo>
                  <a:cubicBezTo>
                    <a:pt x="331199" y="830847"/>
                    <a:pt x="327731" y="832584"/>
                    <a:pt x="317326" y="832584"/>
                  </a:cubicBezTo>
                  <a:cubicBezTo>
                    <a:pt x="216753" y="832584"/>
                    <a:pt x="116180" y="832584"/>
                    <a:pt x="15606" y="832584"/>
                  </a:cubicBezTo>
                  <a:cubicBezTo>
                    <a:pt x="4335" y="832584"/>
                    <a:pt x="0" y="830847"/>
                    <a:pt x="0" y="817820"/>
                  </a:cubicBezTo>
                  <a:cubicBezTo>
                    <a:pt x="0" y="632833"/>
                    <a:pt x="0" y="446977"/>
                    <a:pt x="0" y="261990"/>
                  </a:cubicBezTo>
                  <a:cubicBezTo>
                    <a:pt x="0" y="248963"/>
                    <a:pt x="3468" y="243752"/>
                    <a:pt x="17340" y="245489"/>
                  </a:cubicBezTo>
                  <a:cubicBezTo>
                    <a:pt x="26877" y="246357"/>
                    <a:pt x="36415" y="246357"/>
                    <a:pt x="46819" y="245489"/>
                  </a:cubicBezTo>
                  <a:cubicBezTo>
                    <a:pt x="55489" y="244620"/>
                    <a:pt x="61558" y="247226"/>
                    <a:pt x="59824" y="257647"/>
                  </a:cubicBezTo>
                  <a:cubicBezTo>
                    <a:pt x="58957" y="264595"/>
                    <a:pt x="63292" y="266332"/>
                    <a:pt x="69361" y="266332"/>
                  </a:cubicBezTo>
                  <a:cubicBezTo>
                    <a:pt x="131786" y="266332"/>
                    <a:pt x="194211" y="265464"/>
                    <a:pt x="256636" y="266332"/>
                  </a:cubicBezTo>
                  <a:cubicBezTo>
                    <a:pt x="266173" y="266332"/>
                    <a:pt x="267907" y="261990"/>
                    <a:pt x="267907" y="253305"/>
                  </a:cubicBezTo>
                  <a:cubicBezTo>
                    <a:pt x="267907" y="195117"/>
                    <a:pt x="267907" y="136928"/>
                    <a:pt x="267907" y="77871"/>
                  </a:cubicBezTo>
                  <a:cubicBezTo>
                    <a:pt x="267907" y="67449"/>
                    <a:pt x="262705" y="63975"/>
                    <a:pt x="254035" y="65712"/>
                  </a:cubicBezTo>
                  <a:cubicBezTo>
                    <a:pt x="241896" y="68318"/>
                    <a:pt x="241029" y="61370"/>
                    <a:pt x="241896" y="52685"/>
                  </a:cubicBezTo>
                  <a:cubicBezTo>
                    <a:pt x="241896" y="36184"/>
                    <a:pt x="236694" y="15340"/>
                    <a:pt x="244497" y="5787"/>
                  </a:cubicBezTo>
                  <a:cubicBezTo>
                    <a:pt x="253168" y="-4635"/>
                    <a:pt x="274843" y="3181"/>
                    <a:pt x="290449" y="2313"/>
                  </a:cubicBezTo>
                  <a:cubicBezTo>
                    <a:pt x="305188" y="1445"/>
                    <a:pt x="319927" y="4050"/>
                    <a:pt x="333800" y="2313"/>
                  </a:cubicBezTo>
                  <a:cubicBezTo>
                    <a:pt x="350273" y="-292"/>
                    <a:pt x="352874" y="6655"/>
                    <a:pt x="352007" y="21420"/>
                  </a:cubicBezTo>
                  <a:cubicBezTo>
                    <a:pt x="351140" y="54422"/>
                    <a:pt x="352007" y="54422"/>
                    <a:pt x="384953" y="54422"/>
                  </a:cubicBezTo>
                  <a:cubicBezTo>
                    <a:pt x="406629" y="54422"/>
                    <a:pt x="406629" y="54422"/>
                    <a:pt x="405762" y="32710"/>
                  </a:cubicBezTo>
                  <a:cubicBezTo>
                    <a:pt x="404028" y="2313"/>
                    <a:pt x="404028" y="3181"/>
                    <a:pt x="434373" y="2313"/>
                  </a:cubicBezTo>
                  <a:cubicBezTo>
                    <a:pt x="449112" y="1445"/>
                    <a:pt x="452580" y="5787"/>
                    <a:pt x="452580" y="19683"/>
                  </a:cubicBezTo>
                  <a:cubicBezTo>
                    <a:pt x="450846" y="54422"/>
                    <a:pt x="451713" y="53554"/>
                    <a:pt x="485527" y="54422"/>
                  </a:cubicBezTo>
                  <a:cubicBezTo>
                    <a:pt x="500266" y="55291"/>
                    <a:pt x="508069" y="52685"/>
                    <a:pt x="504601" y="36184"/>
                  </a:cubicBezTo>
                  <a:cubicBezTo>
                    <a:pt x="504601" y="35315"/>
                    <a:pt x="504601" y="35315"/>
                    <a:pt x="504601" y="34447"/>
                  </a:cubicBezTo>
                  <a:cubicBezTo>
                    <a:pt x="504601" y="9044"/>
                    <a:pt x="507039" y="250"/>
                    <a:pt x="522889" y="6"/>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37" name="Freeform 65"/>
            <p:cNvSpPr/>
            <p:nvPr/>
          </p:nvSpPr>
          <p:spPr bwMode="auto">
            <a:xfrm>
              <a:off x="4203222" y="2665512"/>
              <a:ext cx="836712" cy="201581"/>
            </a:xfrm>
            <a:custGeom>
              <a:avLst/>
              <a:gdLst>
                <a:gd name="T0" fmla="*/ 485 w 965"/>
                <a:gd name="T1" fmla="*/ 228 h 232"/>
                <a:gd name="T2" fmla="*/ 145 w 965"/>
                <a:gd name="T3" fmla="*/ 229 h 232"/>
                <a:gd name="T4" fmla="*/ 47 w 965"/>
                <a:gd name="T5" fmla="*/ 207 h 232"/>
                <a:gd name="T6" fmla="*/ 22 w 965"/>
                <a:gd name="T7" fmla="*/ 200 h 232"/>
                <a:gd name="T8" fmla="*/ 1 w 965"/>
                <a:gd name="T9" fmla="*/ 173 h 232"/>
                <a:gd name="T10" fmla="*/ 31 w 965"/>
                <a:gd name="T11" fmla="*/ 137 h 232"/>
                <a:gd name="T12" fmla="*/ 167 w 965"/>
                <a:gd name="T13" fmla="*/ 117 h 232"/>
                <a:gd name="T14" fmla="*/ 181 w 965"/>
                <a:gd name="T15" fmla="*/ 101 h 232"/>
                <a:gd name="T16" fmla="*/ 181 w 965"/>
                <a:gd name="T17" fmla="*/ 15 h 232"/>
                <a:gd name="T18" fmla="*/ 195 w 965"/>
                <a:gd name="T19" fmla="*/ 1 h 232"/>
                <a:gd name="T20" fmla="*/ 237 w 965"/>
                <a:gd name="T21" fmla="*/ 1 h 232"/>
                <a:gd name="T22" fmla="*/ 253 w 965"/>
                <a:gd name="T23" fmla="*/ 17 h 232"/>
                <a:gd name="T24" fmla="*/ 290 w 965"/>
                <a:gd name="T25" fmla="*/ 52 h 232"/>
                <a:gd name="T26" fmla="*/ 696 w 965"/>
                <a:gd name="T27" fmla="*/ 53 h 232"/>
                <a:gd name="T28" fmla="*/ 717 w 965"/>
                <a:gd name="T29" fmla="*/ 32 h 232"/>
                <a:gd name="T30" fmla="*/ 717 w 965"/>
                <a:gd name="T31" fmla="*/ 16 h 232"/>
                <a:gd name="T32" fmla="*/ 731 w 965"/>
                <a:gd name="T33" fmla="*/ 1 h 232"/>
                <a:gd name="T34" fmla="*/ 775 w 965"/>
                <a:gd name="T35" fmla="*/ 1 h 232"/>
                <a:gd name="T36" fmla="*/ 788 w 965"/>
                <a:gd name="T37" fmla="*/ 15 h 232"/>
                <a:gd name="T38" fmla="*/ 788 w 965"/>
                <a:gd name="T39" fmla="*/ 101 h 232"/>
                <a:gd name="T40" fmla="*/ 803 w 965"/>
                <a:gd name="T41" fmla="*/ 118 h 232"/>
                <a:gd name="T42" fmla="*/ 956 w 965"/>
                <a:gd name="T43" fmla="*/ 141 h 232"/>
                <a:gd name="T44" fmla="*/ 965 w 965"/>
                <a:gd name="T45" fmla="*/ 149 h 232"/>
                <a:gd name="T46" fmla="*/ 965 w 965"/>
                <a:gd name="T47" fmla="*/ 187 h 232"/>
                <a:gd name="T48" fmla="*/ 955 w 965"/>
                <a:gd name="T49" fmla="*/ 197 h 232"/>
                <a:gd name="T50" fmla="*/ 773 w 965"/>
                <a:gd name="T51" fmla="*/ 229 h 232"/>
                <a:gd name="T52" fmla="*/ 485 w 965"/>
                <a:gd name="T53" fmla="*/ 22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5" h="232">
                  <a:moveTo>
                    <a:pt x="485" y="228"/>
                  </a:moveTo>
                  <a:cubicBezTo>
                    <a:pt x="371" y="228"/>
                    <a:pt x="258" y="227"/>
                    <a:pt x="145" y="229"/>
                  </a:cubicBezTo>
                  <a:cubicBezTo>
                    <a:pt x="110" y="230"/>
                    <a:pt x="79" y="215"/>
                    <a:pt x="47" y="207"/>
                  </a:cubicBezTo>
                  <a:cubicBezTo>
                    <a:pt x="38" y="205"/>
                    <a:pt x="30" y="202"/>
                    <a:pt x="22" y="200"/>
                  </a:cubicBezTo>
                  <a:cubicBezTo>
                    <a:pt x="7" y="197"/>
                    <a:pt x="0" y="190"/>
                    <a:pt x="1" y="173"/>
                  </a:cubicBezTo>
                  <a:cubicBezTo>
                    <a:pt x="3" y="142"/>
                    <a:pt x="2" y="142"/>
                    <a:pt x="31" y="137"/>
                  </a:cubicBezTo>
                  <a:cubicBezTo>
                    <a:pt x="77" y="130"/>
                    <a:pt x="122" y="123"/>
                    <a:pt x="167" y="117"/>
                  </a:cubicBezTo>
                  <a:cubicBezTo>
                    <a:pt x="179" y="116"/>
                    <a:pt x="181" y="111"/>
                    <a:pt x="181" y="101"/>
                  </a:cubicBezTo>
                  <a:cubicBezTo>
                    <a:pt x="181" y="72"/>
                    <a:pt x="182" y="44"/>
                    <a:pt x="181" y="15"/>
                  </a:cubicBezTo>
                  <a:cubicBezTo>
                    <a:pt x="180" y="3"/>
                    <a:pt x="184" y="0"/>
                    <a:pt x="195" y="1"/>
                  </a:cubicBezTo>
                  <a:cubicBezTo>
                    <a:pt x="209" y="2"/>
                    <a:pt x="223" y="2"/>
                    <a:pt x="237" y="1"/>
                  </a:cubicBezTo>
                  <a:cubicBezTo>
                    <a:pt x="250" y="0"/>
                    <a:pt x="253" y="5"/>
                    <a:pt x="253" y="17"/>
                  </a:cubicBezTo>
                  <a:cubicBezTo>
                    <a:pt x="253" y="52"/>
                    <a:pt x="253" y="52"/>
                    <a:pt x="290" y="52"/>
                  </a:cubicBezTo>
                  <a:cubicBezTo>
                    <a:pt x="426" y="52"/>
                    <a:pt x="561" y="52"/>
                    <a:pt x="696" y="53"/>
                  </a:cubicBezTo>
                  <a:cubicBezTo>
                    <a:pt x="713" y="53"/>
                    <a:pt x="720" y="48"/>
                    <a:pt x="717" y="32"/>
                  </a:cubicBezTo>
                  <a:cubicBezTo>
                    <a:pt x="716" y="26"/>
                    <a:pt x="717" y="21"/>
                    <a:pt x="717" y="16"/>
                  </a:cubicBezTo>
                  <a:cubicBezTo>
                    <a:pt x="716" y="5"/>
                    <a:pt x="718" y="0"/>
                    <a:pt x="731" y="1"/>
                  </a:cubicBezTo>
                  <a:cubicBezTo>
                    <a:pt x="745" y="2"/>
                    <a:pt x="760" y="1"/>
                    <a:pt x="775" y="1"/>
                  </a:cubicBezTo>
                  <a:cubicBezTo>
                    <a:pt x="785" y="0"/>
                    <a:pt x="788" y="5"/>
                    <a:pt x="788" y="15"/>
                  </a:cubicBezTo>
                  <a:cubicBezTo>
                    <a:pt x="788" y="43"/>
                    <a:pt x="789" y="72"/>
                    <a:pt x="788" y="101"/>
                  </a:cubicBezTo>
                  <a:cubicBezTo>
                    <a:pt x="788" y="112"/>
                    <a:pt x="791" y="116"/>
                    <a:pt x="803" y="118"/>
                  </a:cubicBezTo>
                  <a:cubicBezTo>
                    <a:pt x="854" y="124"/>
                    <a:pt x="905" y="133"/>
                    <a:pt x="956" y="141"/>
                  </a:cubicBezTo>
                  <a:cubicBezTo>
                    <a:pt x="962" y="142"/>
                    <a:pt x="965" y="143"/>
                    <a:pt x="965" y="149"/>
                  </a:cubicBezTo>
                  <a:cubicBezTo>
                    <a:pt x="965" y="162"/>
                    <a:pt x="965" y="174"/>
                    <a:pt x="965" y="187"/>
                  </a:cubicBezTo>
                  <a:cubicBezTo>
                    <a:pt x="965" y="194"/>
                    <a:pt x="960" y="195"/>
                    <a:pt x="955" y="197"/>
                  </a:cubicBezTo>
                  <a:cubicBezTo>
                    <a:pt x="896" y="216"/>
                    <a:pt x="837" y="232"/>
                    <a:pt x="773" y="229"/>
                  </a:cubicBezTo>
                  <a:cubicBezTo>
                    <a:pt x="677" y="226"/>
                    <a:pt x="581" y="228"/>
                    <a:pt x="485" y="22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8" name="Freeform 66"/>
            <p:cNvSpPr/>
            <p:nvPr/>
          </p:nvSpPr>
          <p:spPr bwMode="auto">
            <a:xfrm>
              <a:off x="3977837" y="2951676"/>
              <a:ext cx="375811" cy="167646"/>
            </a:xfrm>
            <a:custGeom>
              <a:avLst/>
              <a:gdLst>
                <a:gd name="T0" fmla="*/ 261 w 434"/>
                <a:gd name="T1" fmla="*/ 192 h 193"/>
                <a:gd name="T2" fmla="*/ 109 w 434"/>
                <a:gd name="T3" fmla="*/ 192 h 193"/>
                <a:gd name="T4" fmla="*/ 11 w 434"/>
                <a:gd name="T5" fmla="*/ 168 h 193"/>
                <a:gd name="T6" fmla="*/ 5 w 434"/>
                <a:gd name="T7" fmla="*/ 158 h 193"/>
                <a:gd name="T8" fmla="*/ 45 w 434"/>
                <a:gd name="T9" fmla="*/ 96 h 193"/>
                <a:gd name="T10" fmla="*/ 166 w 434"/>
                <a:gd name="T11" fmla="*/ 54 h 193"/>
                <a:gd name="T12" fmla="*/ 183 w 434"/>
                <a:gd name="T13" fmla="*/ 34 h 193"/>
                <a:gd name="T14" fmla="*/ 218 w 434"/>
                <a:gd name="T15" fmla="*/ 0 h 193"/>
                <a:gd name="T16" fmla="*/ 220 w 434"/>
                <a:gd name="T17" fmla="*/ 0 h 193"/>
                <a:gd name="T18" fmla="*/ 249 w 434"/>
                <a:gd name="T19" fmla="*/ 29 h 193"/>
                <a:gd name="T20" fmla="*/ 265 w 434"/>
                <a:gd name="T21" fmla="*/ 45 h 193"/>
                <a:gd name="T22" fmla="*/ 416 w 434"/>
                <a:gd name="T23" fmla="*/ 44 h 193"/>
                <a:gd name="T24" fmla="*/ 433 w 434"/>
                <a:gd name="T25" fmla="*/ 61 h 193"/>
                <a:gd name="T26" fmla="*/ 433 w 434"/>
                <a:gd name="T27" fmla="*/ 177 h 193"/>
                <a:gd name="T28" fmla="*/ 416 w 434"/>
                <a:gd name="T29" fmla="*/ 193 h 193"/>
                <a:gd name="T30" fmla="*/ 261 w 434"/>
                <a:gd name="T31" fmla="*/ 193 h 193"/>
                <a:gd name="T32" fmla="*/ 261 w 434"/>
                <a:gd name="T33" fmla="*/ 19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4" h="193">
                  <a:moveTo>
                    <a:pt x="261" y="192"/>
                  </a:moveTo>
                  <a:cubicBezTo>
                    <a:pt x="210" y="192"/>
                    <a:pt x="160" y="193"/>
                    <a:pt x="109" y="192"/>
                  </a:cubicBezTo>
                  <a:cubicBezTo>
                    <a:pt x="75" y="191"/>
                    <a:pt x="44" y="176"/>
                    <a:pt x="11" y="168"/>
                  </a:cubicBezTo>
                  <a:cubicBezTo>
                    <a:pt x="5" y="167"/>
                    <a:pt x="5" y="163"/>
                    <a:pt x="5" y="158"/>
                  </a:cubicBezTo>
                  <a:cubicBezTo>
                    <a:pt x="0" y="112"/>
                    <a:pt x="1" y="111"/>
                    <a:pt x="45" y="96"/>
                  </a:cubicBezTo>
                  <a:cubicBezTo>
                    <a:pt x="86" y="82"/>
                    <a:pt x="126" y="68"/>
                    <a:pt x="166" y="54"/>
                  </a:cubicBezTo>
                  <a:cubicBezTo>
                    <a:pt x="177" y="51"/>
                    <a:pt x="183" y="47"/>
                    <a:pt x="183" y="34"/>
                  </a:cubicBezTo>
                  <a:cubicBezTo>
                    <a:pt x="184" y="0"/>
                    <a:pt x="185" y="0"/>
                    <a:pt x="218" y="0"/>
                  </a:cubicBezTo>
                  <a:cubicBezTo>
                    <a:pt x="219" y="0"/>
                    <a:pt x="219" y="0"/>
                    <a:pt x="220" y="0"/>
                  </a:cubicBezTo>
                  <a:cubicBezTo>
                    <a:pt x="249" y="0"/>
                    <a:pt x="250" y="0"/>
                    <a:pt x="249" y="29"/>
                  </a:cubicBezTo>
                  <a:cubicBezTo>
                    <a:pt x="249" y="42"/>
                    <a:pt x="253" y="45"/>
                    <a:pt x="265" y="45"/>
                  </a:cubicBezTo>
                  <a:cubicBezTo>
                    <a:pt x="315" y="44"/>
                    <a:pt x="366" y="45"/>
                    <a:pt x="416" y="44"/>
                  </a:cubicBezTo>
                  <a:cubicBezTo>
                    <a:pt x="429" y="44"/>
                    <a:pt x="434" y="47"/>
                    <a:pt x="433" y="61"/>
                  </a:cubicBezTo>
                  <a:cubicBezTo>
                    <a:pt x="432" y="100"/>
                    <a:pt x="432" y="138"/>
                    <a:pt x="433" y="177"/>
                  </a:cubicBezTo>
                  <a:cubicBezTo>
                    <a:pt x="433" y="190"/>
                    <a:pt x="430" y="193"/>
                    <a:pt x="416" y="193"/>
                  </a:cubicBezTo>
                  <a:cubicBezTo>
                    <a:pt x="364" y="192"/>
                    <a:pt x="313" y="193"/>
                    <a:pt x="261" y="193"/>
                  </a:cubicBezTo>
                  <a:cubicBezTo>
                    <a:pt x="261" y="193"/>
                    <a:pt x="261" y="192"/>
                    <a:pt x="261" y="19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39" name="Freeform 67"/>
            <p:cNvSpPr/>
            <p:nvPr/>
          </p:nvSpPr>
          <p:spPr bwMode="auto">
            <a:xfrm>
              <a:off x="4891535" y="2949650"/>
              <a:ext cx="373785" cy="172205"/>
            </a:xfrm>
            <a:custGeom>
              <a:avLst/>
              <a:gdLst>
                <a:gd name="T0" fmla="*/ 289 w 431"/>
                <a:gd name="T1" fmla="*/ 198 h 198"/>
                <a:gd name="T2" fmla="*/ 266 w 431"/>
                <a:gd name="T3" fmla="*/ 197 h 198"/>
                <a:gd name="T4" fmla="*/ 195 w 431"/>
                <a:gd name="T5" fmla="*/ 195 h 198"/>
                <a:gd name="T6" fmla="*/ 13 w 431"/>
                <a:gd name="T7" fmla="*/ 196 h 198"/>
                <a:gd name="T8" fmla="*/ 2 w 431"/>
                <a:gd name="T9" fmla="*/ 183 h 198"/>
                <a:gd name="T10" fmla="*/ 2 w 431"/>
                <a:gd name="T11" fmla="*/ 61 h 198"/>
                <a:gd name="T12" fmla="*/ 16 w 431"/>
                <a:gd name="T13" fmla="*/ 47 h 198"/>
                <a:gd name="T14" fmla="*/ 164 w 431"/>
                <a:gd name="T15" fmla="*/ 47 h 198"/>
                <a:gd name="T16" fmla="*/ 183 w 431"/>
                <a:gd name="T17" fmla="*/ 27 h 198"/>
                <a:gd name="T18" fmla="*/ 208 w 431"/>
                <a:gd name="T19" fmla="*/ 2 h 198"/>
                <a:gd name="T20" fmla="*/ 250 w 431"/>
                <a:gd name="T21" fmla="*/ 43 h 198"/>
                <a:gd name="T22" fmla="*/ 265 w 431"/>
                <a:gd name="T23" fmla="*/ 62 h 198"/>
                <a:gd name="T24" fmla="*/ 413 w 431"/>
                <a:gd name="T25" fmla="*/ 106 h 198"/>
                <a:gd name="T26" fmla="*/ 431 w 431"/>
                <a:gd name="T27" fmla="*/ 129 h 198"/>
                <a:gd name="T28" fmla="*/ 393 w 431"/>
                <a:gd name="T29" fmla="*/ 179 h 198"/>
                <a:gd name="T30" fmla="*/ 289 w 431"/>
                <a:gd name="T31"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1" h="198">
                  <a:moveTo>
                    <a:pt x="289" y="198"/>
                  </a:moveTo>
                  <a:cubicBezTo>
                    <a:pt x="281" y="198"/>
                    <a:pt x="273" y="198"/>
                    <a:pt x="266" y="197"/>
                  </a:cubicBezTo>
                  <a:cubicBezTo>
                    <a:pt x="242" y="190"/>
                    <a:pt x="218" y="196"/>
                    <a:pt x="195" y="195"/>
                  </a:cubicBezTo>
                  <a:cubicBezTo>
                    <a:pt x="134" y="194"/>
                    <a:pt x="73" y="194"/>
                    <a:pt x="13" y="196"/>
                  </a:cubicBezTo>
                  <a:cubicBezTo>
                    <a:pt x="0" y="196"/>
                    <a:pt x="2" y="190"/>
                    <a:pt x="2" y="183"/>
                  </a:cubicBezTo>
                  <a:cubicBezTo>
                    <a:pt x="2" y="142"/>
                    <a:pt x="3" y="101"/>
                    <a:pt x="2" y="61"/>
                  </a:cubicBezTo>
                  <a:cubicBezTo>
                    <a:pt x="2" y="50"/>
                    <a:pt x="5" y="46"/>
                    <a:pt x="16" y="47"/>
                  </a:cubicBezTo>
                  <a:cubicBezTo>
                    <a:pt x="66" y="47"/>
                    <a:pt x="115" y="46"/>
                    <a:pt x="164" y="47"/>
                  </a:cubicBezTo>
                  <a:cubicBezTo>
                    <a:pt x="179" y="47"/>
                    <a:pt x="186" y="44"/>
                    <a:pt x="183" y="27"/>
                  </a:cubicBezTo>
                  <a:cubicBezTo>
                    <a:pt x="180" y="8"/>
                    <a:pt x="186" y="0"/>
                    <a:pt x="208" y="2"/>
                  </a:cubicBezTo>
                  <a:cubicBezTo>
                    <a:pt x="250" y="4"/>
                    <a:pt x="250" y="2"/>
                    <a:pt x="250" y="43"/>
                  </a:cubicBezTo>
                  <a:cubicBezTo>
                    <a:pt x="250" y="55"/>
                    <a:pt x="254" y="59"/>
                    <a:pt x="265" y="62"/>
                  </a:cubicBezTo>
                  <a:cubicBezTo>
                    <a:pt x="314" y="76"/>
                    <a:pt x="363" y="92"/>
                    <a:pt x="413" y="106"/>
                  </a:cubicBezTo>
                  <a:cubicBezTo>
                    <a:pt x="425" y="110"/>
                    <a:pt x="431" y="115"/>
                    <a:pt x="431" y="129"/>
                  </a:cubicBezTo>
                  <a:cubicBezTo>
                    <a:pt x="430" y="168"/>
                    <a:pt x="431" y="167"/>
                    <a:pt x="393" y="179"/>
                  </a:cubicBezTo>
                  <a:cubicBezTo>
                    <a:pt x="359" y="189"/>
                    <a:pt x="324" y="194"/>
                    <a:pt x="289" y="198"/>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0" name="Freeform 71"/>
            <p:cNvSpPr/>
            <p:nvPr/>
          </p:nvSpPr>
          <p:spPr bwMode="auto">
            <a:xfrm>
              <a:off x="4444309" y="3024609"/>
              <a:ext cx="360617" cy="80531"/>
            </a:xfrm>
            <a:custGeom>
              <a:avLst/>
              <a:gdLst>
                <a:gd name="T0" fmla="*/ 208 w 416"/>
                <a:gd name="T1" fmla="*/ 93 h 93"/>
                <a:gd name="T2" fmla="*/ 18 w 416"/>
                <a:gd name="T3" fmla="*/ 93 h 93"/>
                <a:gd name="T4" fmla="*/ 1 w 416"/>
                <a:gd name="T5" fmla="*/ 77 h 93"/>
                <a:gd name="T6" fmla="*/ 2 w 416"/>
                <a:gd name="T7" fmla="*/ 13 h 93"/>
                <a:gd name="T8" fmla="*/ 15 w 416"/>
                <a:gd name="T9" fmla="*/ 0 h 93"/>
                <a:gd name="T10" fmla="*/ 403 w 416"/>
                <a:gd name="T11" fmla="*/ 0 h 93"/>
                <a:gd name="T12" fmla="*/ 415 w 416"/>
                <a:gd name="T13" fmla="*/ 12 h 93"/>
                <a:gd name="T14" fmla="*/ 415 w 416"/>
                <a:gd name="T15" fmla="*/ 78 h 93"/>
                <a:gd name="T16" fmla="*/ 399 w 416"/>
                <a:gd name="T17" fmla="*/ 93 h 93"/>
                <a:gd name="T18" fmla="*/ 208 w 416"/>
                <a:gd name="T19" fmla="*/ 93 h 93"/>
                <a:gd name="T20" fmla="*/ 208 w 41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6" h="93">
                  <a:moveTo>
                    <a:pt x="208" y="93"/>
                  </a:moveTo>
                  <a:cubicBezTo>
                    <a:pt x="144" y="93"/>
                    <a:pt x="81" y="93"/>
                    <a:pt x="18" y="93"/>
                  </a:cubicBezTo>
                  <a:cubicBezTo>
                    <a:pt x="5" y="93"/>
                    <a:pt x="0" y="91"/>
                    <a:pt x="1" y="77"/>
                  </a:cubicBezTo>
                  <a:cubicBezTo>
                    <a:pt x="3" y="56"/>
                    <a:pt x="2" y="35"/>
                    <a:pt x="2" y="13"/>
                  </a:cubicBezTo>
                  <a:cubicBezTo>
                    <a:pt x="1" y="3"/>
                    <a:pt x="5" y="0"/>
                    <a:pt x="15" y="0"/>
                  </a:cubicBezTo>
                  <a:cubicBezTo>
                    <a:pt x="144" y="0"/>
                    <a:pt x="273" y="0"/>
                    <a:pt x="403" y="0"/>
                  </a:cubicBezTo>
                  <a:cubicBezTo>
                    <a:pt x="412" y="0"/>
                    <a:pt x="415" y="3"/>
                    <a:pt x="415" y="12"/>
                  </a:cubicBezTo>
                  <a:cubicBezTo>
                    <a:pt x="414" y="34"/>
                    <a:pt x="414" y="56"/>
                    <a:pt x="415" y="78"/>
                  </a:cubicBezTo>
                  <a:cubicBezTo>
                    <a:pt x="416" y="91"/>
                    <a:pt x="411" y="93"/>
                    <a:pt x="399" y="93"/>
                  </a:cubicBezTo>
                  <a:cubicBezTo>
                    <a:pt x="335" y="93"/>
                    <a:pt x="271" y="93"/>
                    <a:pt x="208" y="93"/>
                  </a:cubicBezTo>
                  <a:cubicBezTo>
                    <a:pt x="208" y="93"/>
                    <a:pt x="208" y="93"/>
                    <a:pt x="208" y="93"/>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41" name="组合 40"/>
          <p:cNvGrpSpPr>
            <a:grpSpLocks noChangeAspect="1"/>
          </p:cNvGrpSpPr>
          <p:nvPr/>
        </p:nvGrpSpPr>
        <p:grpSpPr>
          <a:xfrm>
            <a:off x="10299875" y="5713649"/>
            <a:ext cx="1592732" cy="720000"/>
            <a:chOff x="306581" y="578557"/>
            <a:chExt cx="6259884" cy="2829805"/>
          </a:xfrm>
          <a:noFill/>
        </p:grpSpPr>
        <p:sp>
          <p:nvSpPr>
            <p:cNvPr id="42" name="任意多边形: 形状 41"/>
            <p:cNvSpPr/>
            <p:nvPr/>
          </p:nvSpPr>
          <p:spPr bwMode="auto">
            <a:xfrm>
              <a:off x="306581" y="1510400"/>
              <a:ext cx="6259884" cy="1880733"/>
            </a:xfrm>
            <a:custGeom>
              <a:avLst/>
              <a:gdLst>
                <a:gd name="connsiteX0" fmla="*/ 5160900 w 6259884"/>
                <a:gd name="connsiteY0" fmla="*/ 843864 h 1880733"/>
                <a:gd name="connsiteX1" fmla="*/ 5136631 w 6259884"/>
                <a:gd name="connsiteY1" fmla="*/ 857517 h 1880733"/>
                <a:gd name="connsiteX2" fmla="*/ 5139327 w 6259884"/>
                <a:gd name="connsiteY2" fmla="*/ 947623 h 1880733"/>
                <a:gd name="connsiteX3" fmla="*/ 5260673 w 6259884"/>
                <a:gd name="connsiteY3" fmla="*/ 961276 h 1880733"/>
                <a:gd name="connsiteX4" fmla="*/ 5301122 w 6259884"/>
                <a:gd name="connsiteY4" fmla="*/ 947623 h 1880733"/>
                <a:gd name="connsiteX5" fmla="*/ 5236404 w 6259884"/>
                <a:gd name="connsiteY5" fmla="*/ 843864 h 1880733"/>
                <a:gd name="connsiteX6" fmla="*/ 5220224 w 6259884"/>
                <a:gd name="connsiteY6" fmla="*/ 843864 h 1880733"/>
                <a:gd name="connsiteX7" fmla="*/ 5160900 w 6259884"/>
                <a:gd name="connsiteY7" fmla="*/ 843864 h 1880733"/>
                <a:gd name="connsiteX8" fmla="*/ 1324311 w 6259884"/>
                <a:gd name="connsiteY8" fmla="*/ 841658 h 1880733"/>
                <a:gd name="connsiteX9" fmla="*/ 1293091 w 6259884"/>
                <a:gd name="connsiteY9" fmla="*/ 844705 h 1880733"/>
                <a:gd name="connsiteX10" fmla="*/ 1271372 w 6259884"/>
                <a:gd name="connsiteY10" fmla="*/ 844705 h 1880733"/>
                <a:gd name="connsiteX11" fmla="*/ 1181782 w 6259884"/>
                <a:gd name="connsiteY11" fmla="*/ 888034 h 1880733"/>
                <a:gd name="connsiteX12" fmla="*/ 1257798 w 6259884"/>
                <a:gd name="connsiteY12" fmla="*/ 961152 h 1880733"/>
                <a:gd name="connsiteX13" fmla="*/ 1322954 w 6259884"/>
                <a:gd name="connsiteY13" fmla="*/ 961152 h 1880733"/>
                <a:gd name="connsiteX14" fmla="*/ 1350103 w 6259884"/>
                <a:gd name="connsiteY14" fmla="*/ 950320 h 1880733"/>
                <a:gd name="connsiteX15" fmla="*/ 1347388 w 6259884"/>
                <a:gd name="connsiteY15" fmla="*/ 852829 h 1880733"/>
                <a:gd name="connsiteX16" fmla="*/ 1324311 w 6259884"/>
                <a:gd name="connsiteY16" fmla="*/ 841658 h 1880733"/>
                <a:gd name="connsiteX17" fmla="*/ 1013621 w 6259884"/>
                <a:gd name="connsiteY17" fmla="*/ 841398 h 1880733"/>
                <a:gd name="connsiteX18" fmla="*/ 956609 w 6259884"/>
                <a:gd name="connsiteY18" fmla="*/ 898852 h 1880733"/>
                <a:gd name="connsiteX19" fmla="*/ 1038055 w 6259884"/>
                <a:gd name="connsiteY19" fmla="*/ 961777 h 1880733"/>
                <a:gd name="connsiteX20" fmla="*/ 1097781 w 6259884"/>
                <a:gd name="connsiteY20" fmla="*/ 961777 h 1880733"/>
                <a:gd name="connsiteX21" fmla="*/ 1127645 w 6259884"/>
                <a:gd name="connsiteY21" fmla="*/ 937154 h 1880733"/>
                <a:gd name="connsiteX22" fmla="*/ 1051629 w 6259884"/>
                <a:gd name="connsiteY22" fmla="*/ 844134 h 1880733"/>
                <a:gd name="connsiteX23" fmla="*/ 1013621 w 6259884"/>
                <a:gd name="connsiteY23" fmla="*/ 841398 h 1880733"/>
                <a:gd name="connsiteX24" fmla="*/ 5046846 w 6259884"/>
                <a:gd name="connsiteY24" fmla="*/ 841004 h 1880733"/>
                <a:gd name="connsiteX25" fmla="*/ 5013449 w 6259884"/>
                <a:gd name="connsiteY25" fmla="*/ 844083 h 1880733"/>
                <a:gd name="connsiteX26" fmla="*/ 4991859 w 6259884"/>
                <a:gd name="connsiteY26" fmla="*/ 844083 h 1880733"/>
                <a:gd name="connsiteX27" fmla="*/ 4908198 w 6259884"/>
                <a:gd name="connsiteY27" fmla="*/ 890613 h 1880733"/>
                <a:gd name="connsiteX28" fmla="*/ 4981065 w 6259884"/>
                <a:gd name="connsiteY28" fmla="*/ 961777 h 1880733"/>
                <a:gd name="connsiteX29" fmla="*/ 5043136 w 6259884"/>
                <a:gd name="connsiteY29" fmla="*/ 961777 h 1880733"/>
                <a:gd name="connsiteX30" fmla="*/ 5070123 w 6259884"/>
                <a:gd name="connsiteY30" fmla="*/ 950829 h 1880733"/>
                <a:gd name="connsiteX31" fmla="*/ 5070123 w 6259884"/>
                <a:gd name="connsiteY31" fmla="*/ 852294 h 1880733"/>
                <a:gd name="connsiteX32" fmla="*/ 5046846 w 6259884"/>
                <a:gd name="connsiteY32" fmla="*/ 841004 h 1880733"/>
                <a:gd name="connsiteX33" fmla="*/ 6207011 w 6259884"/>
                <a:gd name="connsiteY33" fmla="*/ 0 h 1880733"/>
                <a:gd name="connsiteX34" fmla="*/ 6258647 w 6259884"/>
                <a:gd name="connsiteY34" fmla="*/ 89904 h 1880733"/>
                <a:gd name="connsiteX35" fmla="*/ 6239623 w 6259884"/>
                <a:gd name="connsiteY35" fmla="*/ 119872 h 1880733"/>
                <a:gd name="connsiteX36" fmla="*/ 6014054 w 6259884"/>
                <a:gd name="connsiteY36" fmla="*/ 302405 h 1880733"/>
                <a:gd name="connsiteX37" fmla="*/ 5619987 w 6259884"/>
                <a:gd name="connsiteY37" fmla="*/ 525803 h 1880733"/>
                <a:gd name="connsiteX38" fmla="*/ 5560198 w 6259884"/>
                <a:gd name="connsiteY38" fmla="*/ 602085 h 1880733"/>
                <a:gd name="connsiteX39" fmla="*/ 5560198 w 6259884"/>
                <a:gd name="connsiteY39" fmla="*/ 1702730 h 1880733"/>
                <a:gd name="connsiteX40" fmla="*/ 5619987 w 6259884"/>
                <a:gd name="connsiteY40" fmla="*/ 1759942 h 1880733"/>
                <a:gd name="connsiteX41" fmla="*/ 5647164 w 6259884"/>
                <a:gd name="connsiteY41" fmla="*/ 1759942 h 1880733"/>
                <a:gd name="connsiteX42" fmla="*/ 5698800 w 6259884"/>
                <a:gd name="connsiteY42" fmla="*/ 1773564 h 1880733"/>
                <a:gd name="connsiteX43" fmla="*/ 5701518 w 6259884"/>
                <a:gd name="connsiteY43" fmla="*/ 1868917 h 1880733"/>
                <a:gd name="connsiteX44" fmla="*/ 5666188 w 6259884"/>
                <a:gd name="connsiteY44" fmla="*/ 1879814 h 1880733"/>
                <a:gd name="connsiteX45" fmla="*/ 4731299 w 6259884"/>
                <a:gd name="connsiteY45" fmla="*/ 1879814 h 1880733"/>
                <a:gd name="connsiteX46" fmla="*/ 4693251 w 6259884"/>
                <a:gd name="connsiteY46" fmla="*/ 1838949 h 1880733"/>
                <a:gd name="connsiteX47" fmla="*/ 4693251 w 6259884"/>
                <a:gd name="connsiteY47" fmla="*/ 1005292 h 1880733"/>
                <a:gd name="connsiteX48" fmla="*/ 4734017 w 6259884"/>
                <a:gd name="connsiteY48" fmla="*/ 961702 h 1880733"/>
                <a:gd name="connsiteX49" fmla="*/ 4777500 w 6259884"/>
                <a:gd name="connsiteY49" fmla="*/ 964426 h 1880733"/>
                <a:gd name="connsiteX50" fmla="*/ 4848160 w 6259884"/>
                <a:gd name="connsiteY50" fmla="*/ 893593 h 1880733"/>
                <a:gd name="connsiteX51" fmla="*/ 4793806 w 6259884"/>
                <a:gd name="connsiteY51" fmla="*/ 841830 h 1880733"/>
                <a:gd name="connsiteX52" fmla="*/ 4660639 w 6259884"/>
                <a:gd name="connsiteY52" fmla="*/ 975324 h 1880733"/>
                <a:gd name="connsiteX53" fmla="*/ 4663356 w 6259884"/>
                <a:gd name="connsiteY53" fmla="*/ 1830776 h 1880733"/>
                <a:gd name="connsiteX54" fmla="*/ 4617155 w 6259884"/>
                <a:gd name="connsiteY54" fmla="*/ 1879814 h 1880733"/>
                <a:gd name="connsiteX55" fmla="*/ 4519318 w 6259884"/>
                <a:gd name="connsiteY55" fmla="*/ 1879814 h 1880733"/>
                <a:gd name="connsiteX56" fmla="*/ 4464964 w 6259884"/>
                <a:gd name="connsiteY56" fmla="*/ 1822603 h 1880733"/>
                <a:gd name="connsiteX57" fmla="*/ 4464964 w 6259884"/>
                <a:gd name="connsiteY57" fmla="*/ 847279 h 1880733"/>
                <a:gd name="connsiteX58" fmla="*/ 4426916 w 6259884"/>
                <a:gd name="connsiteY58" fmla="*/ 798240 h 1880733"/>
                <a:gd name="connsiteX59" fmla="*/ 4416045 w 6259884"/>
                <a:gd name="connsiteY59" fmla="*/ 798240 h 1880733"/>
                <a:gd name="connsiteX60" fmla="*/ 4323644 w 6259884"/>
                <a:gd name="connsiteY60" fmla="*/ 751926 h 1880733"/>
                <a:gd name="connsiteX61" fmla="*/ 4304620 w 6259884"/>
                <a:gd name="connsiteY61" fmla="*/ 735579 h 1880733"/>
                <a:gd name="connsiteX62" fmla="*/ 4242113 w 6259884"/>
                <a:gd name="connsiteY62" fmla="*/ 691990 h 1880733"/>
                <a:gd name="connsiteX63" fmla="*/ 4100792 w 6259884"/>
                <a:gd name="connsiteY63" fmla="*/ 691990 h 1880733"/>
                <a:gd name="connsiteX64" fmla="*/ 4016543 w 6259884"/>
                <a:gd name="connsiteY64" fmla="*/ 741028 h 1880733"/>
                <a:gd name="connsiteX65" fmla="*/ 4005672 w 6259884"/>
                <a:gd name="connsiteY65" fmla="*/ 751926 h 1880733"/>
                <a:gd name="connsiteX66" fmla="*/ 3888811 w 6259884"/>
                <a:gd name="connsiteY66" fmla="*/ 795516 h 1880733"/>
                <a:gd name="connsiteX67" fmla="*/ 3856199 w 6259884"/>
                <a:gd name="connsiteY67" fmla="*/ 839106 h 1880733"/>
                <a:gd name="connsiteX68" fmla="*/ 3856199 w 6259884"/>
                <a:gd name="connsiteY68" fmla="*/ 904490 h 1880733"/>
                <a:gd name="connsiteX69" fmla="*/ 3804563 w 6259884"/>
                <a:gd name="connsiteY69" fmla="*/ 953529 h 1880733"/>
                <a:gd name="connsiteX70" fmla="*/ 3769232 w 6259884"/>
                <a:gd name="connsiteY70" fmla="*/ 907215 h 1880733"/>
                <a:gd name="connsiteX71" fmla="*/ 3769232 w 6259884"/>
                <a:gd name="connsiteY71" fmla="*/ 841830 h 1880733"/>
                <a:gd name="connsiteX72" fmla="*/ 3739338 w 6259884"/>
                <a:gd name="connsiteY72" fmla="*/ 795516 h 1880733"/>
                <a:gd name="connsiteX73" fmla="*/ 3625194 w 6259884"/>
                <a:gd name="connsiteY73" fmla="*/ 746477 h 1880733"/>
                <a:gd name="connsiteX74" fmla="*/ 3617041 w 6259884"/>
                <a:gd name="connsiteY74" fmla="*/ 708336 h 1880733"/>
                <a:gd name="connsiteX75" fmla="*/ 3617041 w 6259884"/>
                <a:gd name="connsiteY75" fmla="*/ 414104 h 1880733"/>
                <a:gd name="connsiteX76" fmla="*/ 3573558 w 6259884"/>
                <a:gd name="connsiteY76" fmla="*/ 365065 h 1880733"/>
                <a:gd name="connsiteX77" fmla="*/ 2682152 w 6259884"/>
                <a:gd name="connsiteY77" fmla="*/ 365065 h 1880733"/>
                <a:gd name="connsiteX78" fmla="*/ 2638669 w 6259884"/>
                <a:gd name="connsiteY78" fmla="*/ 414104 h 1880733"/>
                <a:gd name="connsiteX79" fmla="*/ 2638669 w 6259884"/>
                <a:gd name="connsiteY79" fmla="*/ 708336 h 1880733"/>
                <a:gd name="connsiteX80" fmla="*/ 2630516 w 6259884"/>
                <a:gd name="connsiteY80" fmla="*/ 751926 h 1880733"/>
                <a:gd name="connsiteX81" fmla="*/ 2505501 w 6259884"/>
                <a:gd name="connsiteY81" fmla="*/ 798240 h 1880733"/>
                <a:gd name="connsiteX82" fmla="*/ 2486478 w 6259884"/>
                <a:gd name="connsiteY82" fmla="*/ 825484 h 1880733"/>
                <a:gd name="connsiteX83" fmla="*/ 2486478 w 6259884"/>
                <a:gd name="connsiteY83" fmla="*/ 901766 h 1880733"/>
                <a:gd name="connsiteX84" fmla="*/ 2442995 w 6259884"/>
                <a:gd name="connsiteY84" fmla="*/ 953529 h 1880733"/>
                <a:gd name="connsiteX85" fmla="*/ 2399512 w 6259884"/>
                <a:gd name="connsiteY85" fmla="*/ 901766 h 1880733"/>
                <a:gd name="connsiteX86" fmla="*/ 2399512 w 6259884"/>
                <a:gd name="connsiteY86" fmla="*/ 841830 h 1880733"/>
                <a:gd name="connsiteX87" fmla="*/ 2366899 w 6259884"/>
                <a:gd name="connsiteY87" fmla="*/ 792791 h 1880733"/>
                <a:gd name="connsiteX88" fmla="*/ 2252756 w 6259884"/>
                <a:gd name="connsiteY88" fmla="*/ 751926 h 1880733"/>
                <a:gd name="connsiteX89" fmla="*/ 2239167 w 6259884"/>
                <a:gd name="connsiteY89" fmla="*/ 738304 h 1880733"/>
                <a:gd name="connsiteX90" fmla="*/ 2165789 w 6259884"/>
                <a:gd name="connsiteY90" fmla="*/ 691990 h 1880733"/>
                <a:gd name="connsiteX91" fmla="*/ 1986421 w 6259884"/>
                <a:gd name="connsiteY91" fmla="*/ 691990 h 1880733"/>
                <a:gd name="connsiteX92" fmla="*/ 1953809 w 6259884"/>
                <a:gd name="connsiteY92" fmla="*/ 708336 h 1880733"/>
                <a:gd name="connsiteX93" fmla="*/ 1894019 w 6259884"/>
                <a:gd name="connsiteY93" fmla="*/ 754650 h 1880733"/>
                <a:gd name="connsiteX94" fmla="*/ 1855971 w 6259884"/>
                <a:gd name="connsiteY94" fmla="*/ 779169 h 1880733"/>
                <a:gd name="connsiteX95" fmla="*/ 1834229 w 6259884"/>
                <a:gd name="connsiteY95" fmla="*/ 798240 h 1880733"/>
                <a:gd name="connsiteX96" fmla="*/ 1790746 w 6259884"/>
                <a:gd name="connsiteY96" fmla="*/ 855452 h 1880733"/>
                <a:gd name="connsiteX97" fmla="*/ 1790746 w 6259884"/>
                <a:gd name="connsiteY97" fmla="*/ 1825327 h 1880733"/>
                <a:gd name="connsiteX98" fmla="*/ 1739110 w 6259884"/>
                <a:gd name="connsiteY98" fmla="*/ 1879814 h 1880733"/>
                <a:gd name="connsiteX99" fmla="*/ 1641273 w 6259884"/>
                <a:gd name="connsiteY99" fmla="*/ 1879814 h 1880733"/>
                <a:gd name="connsiteX100" fmla="*/ 1595072 w 6259884"/>
                <a:gd name="connsiteY100" fmla="*/ 1830776 h 1880733"/>
                <a:gd name="connsiteX101" fmla="*/ 1595072 w 6259884"/>
                <a:gd name="connsiteY101" fmla="*/ 893593 h 1880733"/>
                <a:gd name="connsiteX102" fmla="*/ 1546153 w 6259884"/>
                <a:gd name="connsiteY102" fmla="*/ 841830 h 1880733"/>
                <a:gd name="connsiteX103" fmla="*/ 1486364 w 6259884"/>
                <a:gd name="connsiteY103" fmla="*/ 844554 h 1880733"/>
                <a:gd name="connsiteX104" fmla="*/ 1410268 w 6259884"/>
                <a:gd name="connsiteY104" fmla="*/ 942632 h 1880733"/>
                <a:gd name="connsiteX105" fmla="*/ 1445598 w 6259884"/>
                <a:gd name="connsiteY105" fmla="*/ 964426 h 1880733"/>
                <a:gd name="connsiteX106" fmla="*/ 1554307 w 6259884"/>
                <a:gd name="connsiteY106" fmla="*/ 972600 h 1880733"/>
                <a:gd name="connsiteX107" fmla="*/ 1562460 w 6259884"/>
                <a:gd name="connsiteY107" fmla="*/ 1087023 h 1880733"/>
                <a:gd name="connsiteX108" fmla="*/ 1562460 w 6259884"/>
                <a:gd name="connsiteY108" fmla="*/ 1828051 h 1880733"/>
                <a:gd name="connsiteX109" fmla="*/ 1513541 w 6259884"/>
                <a:gd name="connsiteY109" fmla="*/ 1879814 h 1880733"/>
                <a:gd name="connsiteX110" fmla="*/ 600393 w 6259884"/>
                <a:gd name="connsiteY110" fmla="*/ 1879814 h 1880733"/>
                <a:gd name="connsiteX111" fmla="*/ 551475 w 6259884"/>
                <a:gd name="connsiteY111" fmla="*/ 1817154 h 1880733"/>
                <a:gd name="connsiteX112" fmla="*/ 603111 w 6259884"/>
                <a:gd name="connsiteY112" fmla="*/ 1757218 h 1880733"/>
                <a:gd name="connsiteX113" fmla="*/ 692795 w 6259884"/>
                <a:gd name="connsiteY113" fmla="*/ 1664589 h 1880733"/>
                <a:gd name="connsiteX114" fmla="*/ 695513 w 6259884"/>
                <a:gd name="connsiteY114" fmla="*/ 607534 h 1880733"/>
                <a:gd name="connsiteX115" fmla="*/ 630288 w 6259884"/>
                <a:gd name="connsiteY115" fmla="*/ 525803 h 1880733"/>
                <a:gd name="connsiteX116" fmla="*/ 192738 w 6259884"/>
                <a:gd name="connsiteY116" fmla="*/ 239744 h 1880733"/>
                <a:gd name="connsiteX117" fmla="*/ 59571 w 6259884"/>
                <a:gd name="connsiteY117" fmla="*/ 136218 h 1880733"/>
                <a:gd name="connsiteX118" fmla="*/ 48700 w 6259884"/>
                <a:gd name="connsiteY118" fmla="*/ 5449 h 1880733"/>
                <a:gd name="connsiteX119" fmla="*/ 141102 w 6259884"/>
                <a:gd name="connsiteY119" fmla="*/ 51763 h 1880733"/>
                <a:gd name="connsiteX120" fmla="*/ 486250 w 6259884"/>
                <a:gd name="connsiteY120" fmla="*/ 228847 h 1880733"/>
                <a:gd name="connsiteX121" fmla="*/ 787915 w 6259884"/>
                <a:gd name="connsiteY121" fmla="*/ 272437 h 1880733"/>
                <a:gd name="connsiteX122" fmla="*/ 5475949 w 6259884"/>
                <a:gd name="connsiteY122" fmla="*/ 269712 h 1880733"/>
                <a:gd name="connsiteX123" fmla="*/ 6098302 w 6259884"/>
                <a:gd name="connsiteY123" fmla="*/ 70833 h 1880733"/>
                <a:gd name="connsiteX124" fmla="*/ 6133633 w 6259884"/>
                <a:gd name="connsiteY124" fmla="*/ 38141 h 1880733"/>
                <a:gd name="connsiteX125" fmla="*/ 6207011 w 6259884"/>
                <a:gd name="connsiteY125" fmla="*/ 0 h 188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259884" h="1880733">
                  <a:moveTo>
                    <a:pt x="5160900" y="843864"/>
                  </a:moveTo>
                  <a:cubicBezTo>
                    <a:pt x="5150113" y="843864"/>
                    <a:pt x="5136631" y="843864"/>
                    <a:pt x="5136631" y="857517"/>
                  </a:cubicBezTo>
                  <a:cubicBezTo>
                    <a:pt x="5133934" y="887552"/>
                    <a:pt x="5125844" y="928510"/>
                    <a:pt x="5139327" y="947623"/>
                  </a:cubicBezTo>
                  <a:cubicBezTo>
                    <a:pt x="5168989" y="980389"/>
                    <a:pt x="5217528" y="955815"/>
                    <a:pt x="5260673" y="961276"/>
                  </a:cubicBezTo>
                  <a:cubicBezTo>
                    <a:pt x="5274156" y="961276"/>
                    <a:pt x="5290335" y="969467"/>
                    <a:pt x="5301122" y="947623"/>
                  </a:cubicBezTo>
                  <a:cubicBezTo>
                    <a:pt x="5322694" y="887552"/>
                    <a:pt x="5295728" y="843864"/>
                    <a:pt x="5236404" y="843864"/>
                  </a:cubicBezTo>
                  <a:cubicBezTo>
                    <a:pt x="5231011" y="843864"/>
                    <a:pt x="5225618" y="843864"/>
                    <a:pt x="5220224" y="843864"/>
                  </a:cubicBezTo>
                  <a:cubicBezTo>
                    <a:pt x="5198652" y="843864"/>
                    <a:pt x="5179776" y="843864"/>
                    <a:pt x="5160900" y="843864"/>
                  </a:cubicBezTo>
                  <a:close/>
                  <a:moveTo>
                    <a:pt x="1324311" y="841658"/>
                  </a:moveTo>
                  <a:cubicBezTo>
                    <a:pt x="1314131" y="842674"/>
                    <a:pt x="1302593" y="846059"/>
                    <a:pt x="1293091" y="844705"/>
                  </a:cubicBezTo>
                  <a:cubicBezTo>
                    <a:pt x="1284946" y="841996"/>
                    <a:pt x="1276801" y="844705"/>
                    <a:pt x="1271372" y="844705"/>
                  </a:cubicBezTo>
                  <a:cubicBezTo>
                    <a:pt x="1181782" y="844705"/>
                    <a:pt x="1181782" y="844705"/>
                    <a:pt x="1181782" y="888034"/>
                  </a:cubicBezTo>
                  <a:cubicBezTo>
                    <a:pt x="1184496" y="969276"/>
                    <a:pt x="1168207" y="961152"/>
                    <a:pt x="1257798" y="961152"/>
                  </a:cubicBezTo>
                  <a:cubicBezTo>
                    <a:pt x="1279516" y="961152"/>
                    <a:pt x="1301235" y="961152"/>
                    <a:pt x="1322954" y="961152"/>
                  </a:cubicBezTo>
                  <a:cubicBezTo>
                    <a:pt x="1333813" y="961152"/>
                    <a:pt x="1347388" y="961152"/>
                    <a:pt x="1350103" y="950320"/>
                  </a:cubicBezTo>
                  <a:cubicBezTo>
                    <a:pt x="1350103" y="917823"/>
                    <a:pt x="1355532" y="882618"/>
                    <a:pt x="1347388" y="852829"/>
                  </a:cubicBezTo>
                  <a:cubicBezTo>
                    <a:pt x="1343315" y="841997"/>
                    <a:pt x="1334492" y="840642"/>
                    <a:pt x="1324311" y="841658"/>
                  </a:cubicBezTo>
                  <a:close/>
                  <a:moveTo>
                    <a:pt x="1013621" y="841398"/>
                  </a:moveTo>
                  <a:cubicBezTo>
                    <a:pt x="970183" y="835926"/>
                    <a:pt x="953894" y="852341"/>
                    <a:pt x="956609" y="898852"/>
                  </a:cubicBezTo>
                  <a:cubicBezTo>
                    <a:pt x="959324" y="964513"/>
                    <a:pt x="956609" y="964513"/>
                    <a:pt x="1038055" y="961777"/>
                  </a:cubicBezTo>
                  <a:cubicBezTo>
                    <a:pt x="1057059" y="961777"/>
                    <a:pt x="1078778" y="961777"/>
                    <a:pt x="1097781" y="961777"/>
                  </a:cubicBezTo>
                  <a:cubicBezTo>
                    <a:pt x="1114071" y="961777"/>
                    <a:pt x="1122215" y="956305"/>
                    <a:pt x="1127645" y="937154"/>
                  </a:cubicBezTo>
                  <a:cubicBezTo>
                    <a:pt x="1141219" y="857813"/>
                    <a:pt x="1130360" y="844134"/>
                    <a:pt x="1051629" y="844134"/>
                  </a:cubicBezTo>
                  <a:cubicBezTo>
                    <a:pt x="1038055" y="844134"/>
                    <a:pt x="1027195" y="844134"/>
                    <a:pt x="1013621" y="841398"/>
                  </a:cubicBezTo>
                  <a:close/>
                  <a:moveTo>
                    <a:pt x="5046846" y="841004"/>
                  </a:moveTo>
                  <a:cubicBezTo>
                    <a:pt x="5035714" y="842030"/>
                    <a:pt x="5022895" y="845452"/>
                    <a:pt x="5013449" y="844083"/>
                  </a:cubicBezTo>
                  <a:cubicBezTo>
                    <a:pt x="5008052" y="841346"/>
                    <a:pt x="5002654" y="844083"/>
                    <a:pt x="4991859" y="844083"/>
                  </a:cubicBezTo>
                  <a:cubicBezTo>
                    <a:pt x="4967571" y="860506"/>
                    <a:pt x="4902801" y="805764"/>
                    <a:pt x="4908198" y="890613"/>
                  </a:cubicBezTo>
                  <a:cubicBezTo>
                    <a:pt x="4913596" y="964514"/>
                    <a:pt x="4889307" y="961777"/>
                    <a:pt x="4981065" y="961777"/>
                  </a:cubicBezTo>
                  <a:cubicBezTo>
                    <a:pt x="5002654" y="961777"/>
                    <a:pt x="5024244" y="961777"/>
                    <a:pt x="5043136" y="961777"/>
                  </a:cubicBezTo>
                  <a:cubicBezTo>
                    <a:pt x="5053931" y="961777"/>
                    <a:pt x="5070123" y="961777"/>
                    <a:pt x="5070123" y="950829"/>
                  </a:cubicBezTo>
                  <a:cubicBezTo>
                    <a:pt x="5072822" y="917984"/>
                    <a:pt x="5078219" y="882402"/>
                    <a:pt x="5070123" y="852294"/>
                  </a:cubicBezTo>
                  <a:cubicBezTo>
                    <a:pt x="5067424" y="841346"/>
                    <a:pt x="5057979" y="839977"/>
                    <a:pt x="5046846" y="841004"/>
                  </a:cubicBezTo>
                  <a:close/>
                  <a:moveTo>
                    <a:pt x="6207011" y="0"/>
                  </a:moveTo>
                  <a:cubicBezTo>
                    <a:pt x="6247776" y="16346"/>
                    <a:pt x="6245058" y="57212"/>
                    <a:pt x="6258647" y="89904"/>
                  </a:cubicBezTo>
                  <a:cubicBezTo>
                    <a:pt x="6264082" y="103526"/>
                    <a:pt x="6250494" y="117148"/>
                    <a:pt x="6239623" y="119872"/>
                  </a:cubicBezTo>
                  <a:cubicBezTo>
                    <a:pt x="6136350" y="144391"/>
                    <a:pt x="6076561" y="226122"/>
                    <a:pt x="6014054" y="302405"/>
                  </a:cubicBezTo>
                  <a:cubicBezTo>
                    <a:pt x="5908063" y="422277"/>
                    <a:pt x="5774896" y="493111"/>
                    <a:pt x="5619987" y="525803"/>
                  </a:cubicBezTo>
                  <a:cubicBezTo>
                    <a:pt x="5573786" y="536701"/>
                    <a:pt x="5560198" y="555771"/>
                    <a:pt x="5560198" y="602085"/>
                  </a:cubicBezTo>
                  <a:cubicBezTo>
                    <a:pt x="5562915" y="969875"/>
                    <a:pt x="5562915" y="1334941"/>
                    <a:pt x="5560198" y="1702730"/>
                  </a:cubicBezTo>
                  <a:cubicBezTo>
                    <a:pt x="5560198" y="1749045"/>
                    <a:pt x="5571068" y="1768115"/>
                    <a:pt x="5619987" y="1759942"/>
                  </a:cubicBezTo>
                  <a:cubicBezTo>
                    <a:pt x="5628140" y="1757218"/>
                    <a:pt x="5636293" y="1757218"/>
                    <a:pt x="5647164" y="1759942"/>
                  </a:cubicBezTo>
                  <a:cubicBezTo>
                    <a:pt x="5666188" y="1759942"/>
                    <a:pt x="5690647" y="1751769"/>
                    <a:pt x="5698800" y="1773564"/>
                  </a:cubicBezTo>
                  <a:cubicBezTo>
                    <a:pt x="5709671" y="1803532"/>
                    <a:pt x="5706954" y="1838949"/>
                    <a:pt x="5701518" y="1868917"/>
                  </a:cubicBezTo>
                  <a:cubicBezTo>
                    <a:pt x="5698800" y="1882539"/>
                    <a:pt x="5679777" y="1877090"/>
                    <a:pt x="5666188" y="1879814"/>
                  </a:cubicBezTo>
                  <a:cubicBezTo>
                    <a:pt x="5356370" y="1879814"/>
                    <a:pt x="5043834" y="1877090"/>
                    <a:pt x="4731299" y="1879814"/>
                  </a:cubicBezTo>
                  <a:cubicBezTo>
                    <a:pt x="4701404" y="1879814"/>
                    <a:pt x="4693251" y="1868917"/>
                    <a:pt x="4693251" y="1838949"/>
                  </a:cubicBezTo>
                  <a:cubicBezTo>
                    <a:pt x="4693251" y="1561063"/>
                    <a:pt x="4693251" y="1283178"/>
                    <a:pt x="4693251" y="1005292"/>
                  </a:cubicBezTo>
                  <a:cubicBezTo>
                    <a:pt x="4693251" y="972600"/>
                    <a:pt x="4701404" y="958978"/>
                    <a:pt x="4734017" y="961702"/>
                  </a:cubicBezTo>
                  <a:cubicBezTo>
                    <a:pt x="4750323" y="964426"/>
                    <a:pt x="4763911" y="961702"/>
                    <a:pt x="4777500" y="964426"/>
                  </a:cubicBezTo>
                  <a:cubicBezTo>
                    <a:pt x="4834571" y="972600"/>
                    <a:pt x="4850878" y="953529"/>
                    <a:pt x="4848160" y="893593"/>
                  </a:cubicBezTo>
                  <a:cubicBezTo>
                    <a:pt x="4848160" y="847279"/>
                    <a:pt x="4834571" y="841830"/>
                    <a:pt x="4793806" y="841830"/>
                  </a:cubicBezTo>
                  <a:cubicBezTo>
                    <a:pt x="4663356" y="844554"/>
                    <a:pt x="4660639" y="841830"/>
                    <a:pt x="4660639" y="975324"/>
                  </a:cubicBezTo>
                  <a:cubicBezTo>
                    <a:pt x="4660639" y="1261383"/>
                    <a:pt x="4660639" y="1547441"/>
                    <a:pt x="4663356" y="1830776"/>
                  </a:cubicBezTo>
                  <a:cubicBezTo>
                    <a:pt x="4663356" y="1868917"/>
                    <a:pt x="4655203" y="1882539"/>
                    <a:pt x="4617155" y="1879814"/>
                  </a:cubicBezTo>
                  <a:cubicBezTo>
                    <a:pt x="4584543" y="1877090"/>
                    <a:pt x="4551931" y="1874366"/>
                    <a:pt x="4519318" y="1879814"/>
                  </a:cubicBezTo>
                  <a:cubicBezTo>
                    <a:pt x="4473117" y="1885263"/>
                    <a:pt x="4464964" y="1866193"/>
                    <a:pt x="4464964" y="1822603"/>
                  </a:cubicBezTo>
                  <a:cubicBezTo>
                    <a:pt x="4464964" y="1498403"/>
                    <a:pt x="4464964" y="1174203"/>
                    <a:pt x="4464964" y="847279"/>
                  </a:cubicBezTo>
                  <a:cubicBezTo>
                    <a:pt x="4464964" y="820035"/>
                    <a:pt x="4470400" y="790067"/>
                    <a:pt x="4426916" y="798240"/>
                  </a:cubicBezTo>
                  <a:cubicBezTo>
                    <a:pt x="4424199" y="800964"/>
                    <a:pt x="4416045" y="798240"/>
                    <a:pt x="4416045" y="798240"/>
                  </a:cubicBezTo>
                  <a:cubicBezTo>
                    <a:pt x="4407892" y="732855"/>
                    <a:pt x="4358974" y="754650"/>
                    <a:pt x="4323644" y="751926"/>
                  </a:cubicBezTo>
                  <a:cubicBezTo>
                    <a:pt x="4315491" y="751926"/>
                    <a:pt x="4304620" y="738304"/>
                    <a:pt x="4304620" y="735579"/>
                  </a:cubicBezTo>
                  <a:cubicBezTo>
                    <a:pt x="4312773" y="678368"/>
                    <a:pt x="4272007" y="691990"/>
                    <a:pt x="4242113" y="691990"/>
                  </a:cubicBezTo>
                  <a:cubicBezTo>
                    <a:pt x="4195912" y="689265"/>
                    <a:pt x="4146993" y="689265"/>
                    <a:pt x="4100792" y="691990"/>
                  </a:cubicBezTo>
                  <a:cubicBezTo>
                    <a:pt x="4065462" y="691990"/>
                    <a:pt x="4016543" y="675643"/>
                    <a:pt x="4016543" y="741028"/>
                  </a:cubicBezTo>
                  <a:cubicBezTo>
                    <a:pt x="4016543" y="743753"/>
                    <a:pt x="4008390" y="751926"/>
                    <a:pt x="4005672" y="751926"/>
                  </a:cubicBezTo>
                  <a:cubicBezTo>
                    <a:pt x="3956754" y="743753"/>
                    <a:pt x="3926859" y="773721"/>
                    <a:pt x="3888811" y="795516"/>
                  </a:cubicBezTo>
                  <a:cubicBezTo>
                    <a:pt x="3867070" y="809137"/>
                    <a:pt x="3856199" y="814586"/>
                    <a:pt x="3856199" y="839106"/>
                  </a:cubicBezTo>
                  <a:cubicBezTo>
                    <a:pt x="3856199" y="860900"/>
                    <a:pt x="3853481" y="882695"/>
                    <a:pt x="3856199" y="904490"/>
                  </a:cubicBezTo>
                  <a:cubicBezTo>
                    <a:pt x="3861634" y="948080"/>
                    <a:pt x="3837175" y="950805"/>
                    <a:pt x="3804563" y="953529"/>
                  </a:cubicBezTo>
                  <a:cubicBezTo>
                    <a:pt x="3769232" y="956253"/>
                    <a:pt x="3769232" y="934458"/>
                    <a:pt x="3769232" y="907215"/>
                  </a:cubicBezTo>
                  <a:cubicBezTo>
                    <a:pt x="3769232" y="885420"/>
                    <a:pt x="3769232" y="863625"/>
                    <a:pt x="3769232" y="841830"/>
                  </a:cubicBezTo>
                  <a:cubicBezTo>
                    <a:pt x="3769232" y="820035"/>
                    <a:pt x="3752926" y="811862"/>
                    <a:pt x="3739338" y="795516"/>
                  </a:cubicBezTo>
                  <a:cubicBezTo>
                    <a:pt x="3706725" y="757374"/>
                    <a:pt x="3665960" y="760099"/>
                    <a:pt x="3625194" y="746477"/>
                  </a:cubicBezTo>
                  <a:cubicBezTo>
                    <a:pt x="3611606" y="741028"/>
                    <a:pt x="3617041" y="721958"/>
                    <a:pt x="3617041" y="708336"/>
                  </a:cubicBezTo>
                  <a:cubicBezTo>
                    <a:pt x="3617041" y="610259"/>
                    <a:pt x="3617041" y="512181"/>
                    <a:pt x="3617041" y="414104"/>
                  </a:cubicBezTo>
                  <a:cubicBezTo>
                    <a:pt x="3619759" y="378687"/>
                    <a:pt x="3611606" y="365065"/>
                    <a:pt x="3573558" y="365065"/>
                  </a:cubicBezTo>
                  <a:cubicBezTo>
                    <a:pt x="3277329" y="367790"/>
                    <a:pt x="2981099" y="365065"/>
                    <a:pt x="2682152" y="365065"/>
                  </a:cubicBezTo>
                  <a:cubicBezTo>
                    <a:pt x="2644104" y="365065"/>
                    <a:pt x="2638669" y="384136"/>
                    <a:pt x="2638669" y="414104"/>
                  </a:cubicBezTo>
                  <a:cubicBezTo>
                    <a:pt x="2641387" y="512181"/>
                    <a:pt x="2638669" y="610259"/>
                    <a:pt x="2638669" y="708336"/>
                  </a:cubicBezTo>
                  <a:cubicBezTo>
                    <a:pt x="2638669" y="724682"/>
                    <a:pt x="2644104" y="754650"/>
                    <a:pt x="2630516" y="751926"/>
                  </a:cubicBezTo>
                  <a:cubicBezTo>
                    <a:pt x="2570727" y="732855"/>
                    <a:pt x="2551703" y="795516"/>
                    <a:pt x="2505501" y="798240"/>
                  </a:cubicBezTo>
                  <a:cubicBezTo>
                    <a:pt x="2489195" y="800964"/>
                    <a:pt x="2486478" y="811862"/>
                    <a:pt x="2486478" y="825484"/>
                  </a:cubicBezTo>
                  <a:cubicBezTo>
                    <a:pt x="2486478" y="850003"/>
                    <a:pt x="2486478" y="874522"/>
                    <a:pt x="2486478" y="901766"/>
                  </a:cubicBezTo>
                  <a:cubicBezTo>
                    <a:pt x="2489195" y="934458"/>
                    <a:pt x="2489195" y="953529"/>
                    <a:pt x="2442995" y="953529"/>
                  </a:cubicBezTo>
                  <a:cubicBezTo>
                    <a:pt x="2399512" y="953529"/>
                    <a:pt x="2396793" y="934458"/>
                    <a:pt x="2399512" y="901766"/>
                  </a:cubicBezTo>
                  <a:cubicBezTo>
                    <a:pt x="2402229" y="882695"/>
                    <a:pt x="2399512" y="860900"/>
                    <a:pt x="2399512" y="841830"/>
                  </a:cubicBezTo>
                  <a:cubicBezTo>
                    <a:pt x="2402229" y="814586"/>
                    <a:pt x="2388641" y="809137"/>
                    <a:pt x="2366899" y="792791"/>
                  </a:cubicBezTo>
                  <a:cubicBezTo>
                    <a:pt x="2331569" y="768272"/>
                    <a:pt x="2298957" y="746477"/>
                    <a:pt x="2252756" y="751926"/>
                  </a:cubicBezTo>
                  <a:cubicBezTo>
                    <a:pt x="2247320" y="751926"/>
                    <a:pt x="2239167" y="743753"/>
                    <a:pt x="2239167" y="738304"/>
                  </a:cubicBezTo>
                  <a:cubicBezTo>
                    <a:pt x="2244602" y="675643"/>
                    <a:pt x="2198401" y="691990"/>
                    <a:pt x="2165789" y="691990"/>
                  </a:cubicBezTo>
                  <a:cubicBezTo>
                    <a:pt x="2106000" y="689265"/>
                    <a:pt x="2046210" y="689265"/>
                    <a:pt x="1986421" y="691990"/>
                  </a:cubicBezTo>
                  <a:cubicBezTo>
                    <a:pt x="1975550" y="691990"/>
                    <a:pt x="1953809" y="683816"/>
                    <a:pt x="1953809" y="708336"/>
                  </a:cubicBezTo>
                  <a:cubicBezTo>
                    <a:pt x="1959244" y="757374"/>
                    <a:pt x="1926631" y="751926"/>
                    <a:pt x="1894019" y="754650"/>
                  </a:cubicBezTo>
                  <a:cubicBezTo>
                    <a:pt x="1877713" y="754650"/>
                    <a:pt x="1853254" y="746477"/>
                    <a:pt x="1855971" y="779169"/>
                  </a:cubicBezTo>
                  <a:cubicBezTo>
                    <a:pt x="1855971" y="792791"/>
                    <a:pt x="1845101" y="800964"/>
                    <a:pt x="1834229" y="798240"/>
                  </a:cubicBezTo>
                  <a:cubicBezTo>
                    <a:pt x="1779876" y="790067"/>
                    <a:pt x="1790746" y="825484"/>
                    <a:pt x="1790746" y="855452"/>
                  </a:cubicBezTo>
                  <a:cubicBezTo>
                    <a:pt x="1790746" y="1179652"/>
                    <a:pt x="1790746" y="1501127"/>
                    <a:pt x="1790746" y="1825327"/>
                  </a:cubicBezTo>
                  <a:cubicBezTo>
                    <a:pt x="1793464" y="1866193"/>
                    <a:pt x="1782593" y="1885263"/>
                    <a:pt x="1739110" y="1879814"/>
                  </a:cubicBezTo>
                  <a:cubicBezTo>
                    <a:pt x="1706498" y="1874366"/>
                    <a:pt x="1673885" y="1874366"/>
                    <a:pt x="1641273" y="1879814"/>
                  </a:cubicBezTo>
                  <a:cubicBezTo>
                    <a:pt x="1600507" y="1885263"/>
                    <a:pt x="1595072" y="1866193"/>
                    <a:pt x="1595072" y="1830776"/>
                  </a:cubicBezTo>
                  <a:cubicBezTo>
                    <a:pt x="1595072" y="1517473"/>
                    <a:pt x="1595072" y="1206895"/>
                    <a:pt x="1595072" y="893593"/>
                  </a:cubicBezTo>
                  <a:cubicBezTo>
                    <a:pt x="1597790" y="855452"/>
                    <a:pt x="1589637" y="836381"/>
                    <a:pt x="1546153" y="841830"/>
                  </a:cubicBezTo>
                  <a:cubicBezTo>
                    <a:pt x="1527129" y="847279"/>
                    <a:pt x="1508105" y="844554"/>
                    <a:pt x="1486364" y="844554"/>
                  </a:cubicBezTo>
                  <a:cubicBezTo>
                    <a:pt x="1407551" y="844554"/>
                    <a:pt x="1396680" y="860900"/>
                    <a:pt x="1410268" y="942632"/>
                  </a:cubicBezTo>
                  <a:cubicBezTo>
                    <a:pt x="1412986" y="967151"/>
                    <a:pt x="1429292" y="961702"/>
                    <a:pt x="1445598" y="964426"/>
                  </a:cubicBezTo>
                  <a:cubicBezTo>
                    <a:pt x="1480929" y="967151"/>
                    <a:pt x="1529847" y="945356"/>
                    <a:pt x="1554307" y="972600"/>
                  </a:cubicBezTo>
                  <a:cubicBezTo>
                    <a:pt x="1578766" y="997119"/>
                    <a:pt x="1562460" y="1048882"/>
                    <a:pt x="1562460" y="1087023"/>
                  </a:cubicBezTo>
                  <a:cubicBezTo>
                    <a:pt x="1562460" y="1334941"/>
                    <a:pt x="1562460" y="1580134"/>
                    <a:pt x="1562460" y="1828051"/>
                  </a:cubicBezTo>
                  <a:cubicBezTo>
                    <a:pt x="1565177" y="1868917"/>
                    <a:pt x="1554307" y="1879814"/>
                    <a:pt x="1513541" y="1879814"/>
                  </a:cubicBezTo>
                  <a:cubicBezTo>
                    <a:pt x="1209158" y="1877090"/>
                    <a:pt x="904776" y="1877090"/>
                    <a:pt x="600393" y="1879814"/>
                  </a:cubicBezTo>
                  <a:cubicBezTo>
                    <a:pt x="543321" y="1879814"/>
                    <a:pt x="554192" y="1849846"/>
                    <a:pt x="551475" y="1817154"/>
                  </a:cubicBezTo>
                  <a:cubicBezTo>
                    <a:pt x="548757" y="1776288"/>
                    <a:pt x="556910" y="1757218"/>
                    <a:pt x="603111" y="1757218"/>
                  </a:cubicBezTo>
                  <a:cubicBezTo>
                    <a:pt x="695513" y="1762667"/>
                    <a:pt x="692795" y="1759942"/>
                    <a:pt x="692795" y="1664589"/>
                  </a:cubicBezTo>
                  <a:cubicBezTo>
                    <a:pt x="692795" y="1313146"/>
                    <a:pt x="692795" y="958978"/>
                    <a:pt x="695513" y="607534"/>
                  </a:cubicBezTo>
                  <a:cubicBezTo>
                    <a:pt x="695513" y="555771"/>
                    <a:pt x="684642" y="536701"/>
                    <a:pt x="630288" y="525803"/>
                  </a:cubicBezTo>
                  <a:cubicBezTo>
                    <a:pt x="448202" y="487662"/>
                    <a:pt x="301446" y="389585"/>
                    <a:pt x="192738" y="239744"/>
                  </a:cubicBezTo>
                  <a:cubicBezTo>
                    <a:pt x="157408" y="187981"/>
                    <a:pt x="111207" y="160738"/>
                    <a:pt x="59571" y="136218"/>
                  </a:cubicBezTo>
                  <a:cubicBezTo>
                    <a:pt x="-16525" y="98077"/>
                    <a:pt x="-19243" y="68109"/>
                    <a:pt x="48700" y="5449"/>
                  </a:cubicBezTo>
                  <a:cubicBezTo>
                    <a:pt x="92183" y="-5449"/>
                    <a:pt x="113925" y="32692"/>
                    <a:pt x="141102" y="51763"/>
                  </a:cubicBezTo>
                  <a:cubicBezTo>
                    <a:pt x="241657" y="138943"/>
                    <a:pt x="361236" y="190706"/>
                    <a:pt x="486250" y="228847"/>
                  </a:cubicBezTo>
                  <a:cubicBezTo>
                    <a:pt x="584087" y="256090"/>
                    <a:pt x="684642" y="272437"/>
                    <a:pt x="787915" y="272437"/>
                  </a:cubicBezTo>
                  <a:cubicBezTo>
                    <a:pt x="2350593" y="269712"/>
                    <a:pt x="3913271" y="272437"/>
                    <a:pt x="5475949" y="269712"/>
                  </a:cubicBezTo>
                  <a:cubicBezTo>
                    <a:pt x="5704236" y="269712"/>
                    <a:pt x="5910781" y="201603"/>
                    <a:pt x="6098302" y="70833"/>
                  </a:cubicBezTo>
                  <a:cubicBezTo>
                    <a:pt x="6111891" y="59936"/>
                    <a:pt x="6122762" y="49038"/>
                    <a:pt x="6133633" y="38141"/>
                  </a:cubicBezTo>
                  <a:cubicBezTo>
                    <a:pt x="6152657" y="16346"/>
                    <a:pt x="6177116" y="2724"/>
                    <a:pt x="6207011" y="0"/>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3" name="任意多边形: 形状 42"/>
            <p:cNvSpPr/>
            <p:nvPr/>
          </p:nvSpPr>
          <p:spPr bwMode="auto">
            <a:xfrm>
              <a:off x="354807" y="578557"/>
              <a:ext cx="6163779" cy="1159551"/>
            </a:xfrm>
            <a:custGeom>
              <a:avLst/>
              <a:gdLst>
                <a:gd name="connsiteX0" fmla="*/ 4855064 w 6163779"/>
                <a:gd name="connsiteY0" fmla="*/ 365122 h 1159550"/>
                <a:gd name="connsiteX1" fmla="*/ 4819397 w 6163779"/>
                <a:gd name="connsiteY1" fmla="*/ 369586 h 1159550"/>
                <a:gd name="connsiteX2" fmla="*/ 3085643 w 6163779"/>
                <a:gd name="connsiteY2" fmla="*/ 369586 h 1159550"/>
                <a:gd name="connsiteX3" fmla="*/ 1351889 w 6163779"/>
                <a:gd name="connsiteY3" fmla="*/ 369586 h 1159550"/>
                <a:gd name="connsiteX4" fmla="*/ 1313844 w 6163779"/>
                <a:gd name="connsiteY4" fmla="*/ 369586 h 1159550"/>
                <a:gd name="connsiteX5" fmla="*/ 1286669 w 6163779"/>
                <a:gd name="connsiteY5" fmla="*/ 386072 h 1159550"/>
                <a:gd name="connsiteX6" fmla="*/ 1311126 w 6163779"/>
                <a:gd name="connsiteY6" fmla="*/ 402557 h 1159550"/>
                <a:gd name="connsiteX7" fmla="*/ 1512220 w 6163779"/>
                <a:gd name="connsiteY7" fmla="*/ 410800 h 1159550"/>
                <a:gd name="connsiteX8" fmla="*/ 4819397 w 6163779"/>
                <a:gd name="connsiteY8" fmla="*/ 402557 h 1159550"/>
                <a:gd name="connsiteX9" fmla="*/ 4876464 w 6163779"/>
                <a:gd name="connsiteY9" fmla="*/ 383324 h 1159550"/>
                <a:gd name="connsiteX10" fmla="*/ 4855064 w 6163779"/>
                <a:gd name="connsiteY10" fmla="*/ 365122 h 1159550"/>
                <a:gd name="connsiteX11" fmla="*/ 4730163 w 6163779"/>
                <a:gd name="connsiteY11" fmla="*/ 914 h 1159550"/>
                <a:gd name="connsiteX12" fmla="*/ 4771813 w 6163779"/>
                <a:gd name="connsiteY12" fmla="*/ 54865 h 1159550"/>
                <a:gd name="connsiteX13" fmla="*/ 4774530 w 6163779"/>
                <a:gd name="connsiteY13" fmla="*/ 95678 h 1159550"/>
                <a:gd name="connsiteX14" fmla="*/ 4807137 w 6163779"/>
                <a:gd name="connsiteY14" fmla="*/ 141933 h 1159550"/>
                <a:gd name="connsiteX15" fmla="*/ 4839744 w 6163779"/>
                <a:gd name="connsiteY15" fmla="*/ 106562 h 1159550"/>
                <a:gd name="connsiteX16" fmla="*/ 4888654 w 6163779"/>
                <a:gd name="connsiteY16" fmla="*/ 63027 h 1159550"/>
                <a:gd name="connsiteX17" fmla="*/ 4937565 w 6163779"/>
                <a:gd name="connsiteY17" fmla="*/ 133771 h 1159550"/>
                <a:gd name="connsiteX18" fmla="*/ 5081579 w 6163779"/>
                <a:gd name="connsiteY18" fmla="*/ 781345 h 1159550"/>
                <a:gd name="connsiteX19" fmla="*/ 5133206 w 6163779"/>
                <a:gd name="connsiteY19" fmla="*/ 816717 h 1159550"/>
                <a:gd name="connsiteX20" fmla="*/ 5521772 w 6163779"/>
                <a:gd name="connsiteY20" fmla="*/ 824879 h 1159550"/>
                <a:gd name="connsiteX21" fmla="*/ 5578834 w 6163779"/>
                <a:gd name="connsiteY21" fmla="*/ 884739 h 1159550"/>
                <a:gd name="connsiteX22" fmla="*/ 5633179 w 6163779"/>
                <a:gd name="connsiteY22" fmla="*/ 933715 h 1159550"/>
                <a:gd name="connsiteX23" fmla="*/ 5834255 w 6163779"/>
                <a:gd name="connsiteY23" fmla="*/ 903785 h 1159550"/>
                <a:gd name="connsiteX24" fmla="*/ 6114130 w 6163779"/>
                <a:gd name="connsiteY24" fmla="*/ 871135 h 1159550"/>
                <a:gd name="connsiteX25" fmla="*/ 6157606 w 6163779"/>
                <a:gd name="connsiteY25" fmla="*/ 909227 h 1159550"/>
                <a:gd name="connsiteX26" fmla="*/ 6097827 w 6163779"/>
                <a:gd name="connsiteY26" fmla="*/ 944599 h 1159550"/>
                <a:gd name="connsiteX27" fmla="*/ 5817951 w 6163779"/>
                <a:gd name="connsiteY27" fmla="*/ 1094248 h 1159550"/>
                <a:gd name="connsiteX28" fmla="*/ 5375041 w 6163779"/>
                <a:gd name="connsiteY28" fmla="*/ 1159550 h 1159550"/>
                <a:gd name="connsiteX29" fmla="*/ 747578 w 6163779"/>
                <a:gd name="connsiteY29" fmla="*/ 1156829 h 1159550"/>
                <a:gd name="connsiteX30" fmla="*/ 133481 w 6163779"/>
                <a:gd name="connsiteY30" fmla="*/ 1001738 h 1159550"/>
                <a:gd name="connsiteX31" fmla="*/ 79136 w 6163779"/>
                <a:gd name="connsiteY31" fmla="*/ 958203 h 1159550"/>
                <a:gd name="connsiteX32" fmla="*/ 336 w 6163779"/>
                <a:gd name="connsiteY32" fmla="*/ 914669 h 1159550"/>
                <a:gd name="connsiteX33" fmla="*/ 49247 w 6163779"/>
                <a:gd name="connsiteY33" fmla="*/ 871135 h 1159550"/>
                <a:gd name="connsiteX34" fmla="*/ 551936 w 6163779"/>
                <a:gd name="connsiteY34" fmla="*/ 933715 h 1159550"/>
                <a:gd name="connsiteX35" fmla="*/ 579109 w 6163779"/>
                <a:gd name="connsiteY35" fmla="*/ 898344 h 1159550"/>
                <a:gd name="connsiteX36" fmla="*/ 652474 w 6163779"/>
                <a:gd name="connsiteY36" fmla="*/ 824879 h 1159550"/>
                <a:gd name="connsiteX37" fmla="*/ 1019302 w 6163779"/>
                <a:gd name="connsiteY37" fmla="*/ 816717 h 1159550"/>
                <a:gd name="connsiteX38" fmla="*/ 1084516 w 6163779"/>
                <a:gd name="connsiteY38" fmla="*/ 773182 h 1159550"/>
                <a:gd name="connsiteX39" fmla="*/ 1220378 w 6163779"/>
                <a:gd name="connsiteY39" fmla="*/ 141933 h 1159550"/>
                <a:gd name="connsiteX40" fmla="*/ 1252985 w 6163779"/>
                <a:gd name="connsiteY40" fmla="*/ 71190 h 1159550"/>
                <a:gd name="connsiteX41" fmla="*/ 1315481 w 6163779"/>
                <a:gd name="connsiteY41" fmla="*/ 92957 h 1159550"/>
                <a:gd name="connsiteX42" fmla="*/ 1350806 w 6163779"/>
                <a:gd name="connsiteY42" fmla="*/ 136492 h 1159550"/>
                <a:gd name="connsiteX43" fmla="*/ 1394281 w 6163779"/>
                <a:gd name="connsiteY43" fmla="*/ 76632 h 1159550"/>
                <a:gd name="connsiteX44" fmla="*/ 1416019 w 6163779"/>
                <a:gd name="connsiteY44" fmla="*/ 14051 h 1159550"/>
                <a:gd name="connsiteX45" fmla="*/ 1505688 w 6163779"/>
                <a:gd name="connsiteY45" fmla="*/ 19493 h 1159550"/>
                <a:gd name="connsiteX46" fmla="*/ 1541013 w 6163779"/>
                <a:gd name="connsiteY46" fmla="*/ 112004 h 1159550"/>
                <a:gd name="connsiteX47" fmla="*/ 1521992 w 6163779"/>
                <a:gd name="connsiteY47" fmla="*/ 264374 h 1159550"/>
                <a:gd name="connsiteX48" fmla="*/ 1570902 w 6163779"/>
                <a:gd name="connsiteY48" fmla="*/ 297025 h 1159550"/>
                <a:gd name="connsiteX49" fmla="*/ 1663288 w 6163779"/>
                <a:gd name="connsiteY49" fmla="*/ 294304 h 1159550"/>
                <a:gd name="connsiteX50" fmla="*/ 4508241 w 6163779"/>
                <a:gd name="connsiteY50" fmla="*/ 294304 h 1159550"/>
                <a:gd name="connsiteX51" fmla="*/ 4568020 w 6163779"/>
                <a:gd name="connsiteY51" fmla="*/ 294304 h 1159550"/>
                <a:gd name="connsiteX52" fmla="*/ 4641385 w 6163779"/>
                <a:gd name="connsiteY52" fmla="*/ 160980 h 1159550"/>
                <a:gd name="connsiteX53" fmla="*/ 4703882 w 6163779"/>
                <a:gd name="connsiteY53" fmla="*/ 3168 h 1159550"/>
                <a:gd name="connsiteX54" fmla="*/ 4730163 w 6163779"/>
                <a:gd name="connsiteY54" fmla="*/ 914 h 115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163779" h="1159550">
                  <a:moveTo>
                    <a:pt x="4855064" y="365122"/>
                  </a:moveTo>
                  <a:cubicBezTo>
                    <a:pt x="4843175" y="365465"/>
                    <a:pt x="4828908" y="369586"/>
                    <a:pt x="4819397" y="369586"/>
                  </a:cubicBezTo>
                  <a:cubicBezTo>
                    <a:pt x="4240573" y="369586"/>
                    <a:pt x="3664466" y="369586"/>
                    <a:pt x="3085643" y="369586"/>
                  </a:cubicBezTo>
                  <a:cubicBezTo>
                    <a:pt x="2506819" y="369586"/>
                    <a:pt x="1930713" y="369586"/>
                    <a:pt x="1351889" y="369586"/>
                  </a:cubicBezTo>
                  <a:cubicBezTo>
                    <a:pt x="1341019" y="369586"/>
                    <a:pt x="1327431" y="366839"/>
                    <a:pt x="1313844" y="369586"/>
                  </a:cubicBezTo>
                  <a:cubicBezTo>
                    <a:pt x="1302974" y="369586"/>
                    <a:pt x="1286669" y="364091"/>
                    <a:pt x="1286669" y="386072"/>
                  </a:cubicBezTo>
                  <a:cubicBezTo>
                    <a:pt x="1286669" y="405305"/>
                    <a:pt x="1300257" y="402557"/>
                    <a:pt x="1311126" y="402557"/>
                  </a:cubicBezTo>
                  <a:cubicBezTo>
                    <a:pt x="1379064" y="399810"/>
                    <a:pt x="1444283" y="410800"/>
                    <a:pt x="1512220" y="410800"/>
                  </a:cubicBezTo>
                  <a:cubicBezTo>
                    <a:pt x="2615518" y="408053"/>
                    <a:pt x="3716099" y="424538"/>
                    <a:pt x="4819397" y="402557"/>
                  </a:cubicBezTo>
                  <a:cubicBezTo>
                    <a:pt x="4841136" y="402557"/>
                    <a:pt x="4879181" y="413548"/>
                    <a:pt x="4876464" y="383324"/>
                  </a:cubicBezTo>
                  <a:cubicBezTo>
                    <a:pt x="4876464" y="368213"/>
                    <a:pt x="4866953" y="364778"/>
                    <a:pt x="4855064" y="365122"/>
                  </a:cubicBezTo>
                  <a:close/>
                  <a:moveTo>
                    <a:pt x="4730163" y="914"/>
                  </a:moveTo>
                  <a:cubicBezTo>
                    <a:pt x="4752453" y="5888"/>
                    <a:pt x="4763662" y="30377"/>
                    <a:pt x="4771813" y="54865"/>
                  </a:cubicBezTo>
                  <a:cubicBezTo>
                    <a:pt x="4777248" y="65748"/>
                    <a:pt x="4774530" y="82074"/>
                    <a:pt x="4774530" y="95678"/>
                  </a:cubicBezTo>
                  <a:cubicBezTo>
                    <a:pt x="4771813" y="120166"/>
                    <a:pt x="4790834" y="136492"/>
                    <a:pt x="4807137" y="141933"/>
                  </a:cubicBezTo>
                  <a:cubicBezTo>
                    <a:pt x="4826158" y="147375"/>
                    <a:pt x="4831592" y="122887"/>
                    <a:pt x="4839744" y="106562"/>
                  </a:cubicBezTo>
                  <a:cubicBezTo>
                    <a:pt x="4850613" y="87515"/>
                    <a:pt x="4845179" y="49423"/>
                    <a:pt x="4888654" y="63027"/>
                  </a:cubicBezTo>
                  <a:cubicBezTo>
                    <a:pt x="4926696" y="76632"/>
                    <a:pt x="4937565" y="92957"/>
                    <a:pt x="4937565" y="133771"/>
                  </a:cubicBezTo>
                  <a:cubicBezTo>
                    <a:pt x="4942999" y="359605"/>
                    <a:pt x="4972889" y="579998"/>
                    <a:pt x="5081579" y="781345"/>
                  </a:cubicBezTo>
                  <a:cubicBezTo>
                    <a:pt x="5092448" y="805833"/>
                    <a:pt x="5106034" y="816717"/>
                    <a:pt x="5133206" y="816717"/>
                  </a:cubicBezTo>
                  <a:cubicBezTo>
                    <a:pt x="5263634" y="811275"/>
                    <a:pt x="5394061" y="822158"/>
                    <a:pt x="5521772" y="824879"/>
                  </a:cubicBezTo>
                  <a:cubicBezTo>
                    <a:pt x="5565248" y="827600"/>
                    <a:pt x="5586986" y="841205"/>
                    <a:pt x="5578834" y="884739"/>
                  </a:cubicBezTo>
                  <a:cubicBezTo>
                    <a:pt x="5570682" y="930994"/>
                    <a:pt x="5597855" y="950041"/>
                    <a:pt x="5633179" y="933715"/>
                  </a:cubicBezTo>
                  <a:cubicBezTo>
                    <a:pt x="5698392" y="906506"/>
                    <a:pt x="5769041" y="917390"/>
                    <a:pt x="5834255" y="903785"/>
                  </a:cubicBezTo>
                  <a:cubicBezTo>
                    <a:pt x="5926641" y="887460"/>
                    <a:pt x="6019027" y="882018"/>
                    <a:pt x="6114130" y="871135"/>
                  </a:cubicBezTo>
                  <a:cubicBezTo>
                    <a:pt x="6138586" y="868414"/>
                    <a:pt x="6179344" y="854809"/>
                    <a:pt x="6157606" y="909227"/>
                  </a:cubicBezTo>
                  <a:cubicBezTo>
                    <a:pt x="6144020" y="930994"/>
                    <a:pt x="6119565" y="933715"/>
                    <a:pt x="6097827" y="944599"/>
                  </a:cubicBezTo>
                  <a:cubicBezTo>
                    <a:pt x="6019027" y="1020784"/>
                    <a:pt x="5918489" y="1056156"/>
                    <a:pt x="5817951" y="1094248"/>
                  </a:cubicBezTo>
                  <a:cubicBezTo>
                    <a:pt x="5676655" y="1148666"/>
                    <a:pt x="5524489" y="1156829"/>
                    <a:pt x="5375041" y="1159550"/>
                  </a:cubicBezTo>
                  <a:cubicBezTo>
                    <a:pt x="3834364" y="1159550"/>
                    <a:pt x="2290971" y="1159550"/>
                    <a:pt x="747578" y="1156829"/>
                  </a:cubicBezTo>
                  <a:cubicBezTo>
                    <a:pt x="532916" y="1156829"/>
                    <a:pt x="323688" y="1116016"/>
                    <a:pt x="133481" y="1001738"/>
                  </a:cubicBezTo>
                  <a:cubicBezTo>
                    <a:pt x="114461" y="988133"/>
                    <a:pt x="95440" y="977250"/>
                    <a:pt x="79136" y="958203"/>
                  </a:cubicBezTo>
                  <a:cubicBezTo>
                    <a:pt x="49247" y="952762"/>
                    <a:pt x="32943" y="920111"/>
                    <a:pt x="336" y="914669"/>
                  </a:cubicBezTo>
                  <a:cubicBezTo>
                    <a:pt x="-2381" y="879297"/>
                    <a:pt x="11205" y="865693"/>
                    <a:pt x="49247" y="871135"/>
                  </a:cubicBezTo>
                  <a:cubicBezTo>
                    <a:pt x="217716" y="892902"/>
                    <a:pt x="386185" y="909227"/>
                    <a:pt x="551936" y="933715"/>
                  </a:cubicBezTo>
                  <a:cubicBezTo>
                    <a:pt x="589978" y="939157"/>
                    <a:pt x="579109" y="914669"/>
                    <a:pt x="579109" y="898344"/>
                  </a:cubicBezTo>
                  <a:cubicBezTo>
                    <a:pt x="581826" y="827600"/>
                    <a:pt x="581826" y="830321"/>
                    <a:pt x="652474" y="824879"/>
                  </a:cubicBezTo>
                  <a:cubicBezTo>
                    <a:pt x="774750" y="819438"/>
                    <a:pt x="897026" y="813996"/>
                    <a:pt x="1019302" y="816717"/>
                  </a:cubicBezTo>
                  <a:cubicBezTo>
                    <a:pt x="1051909" y="816717"/>
                    <a:pt x="1070930" y="803112"/>
                    <a:pt x="1084516" y="773182"/>
                  </a:cubicBezTo>
                  <a:cubicBezTo>
                    <a:pt x="1182337" y="571836"/>
                    <a:pt x="1223095" y="362326"/>
                    <a:pt x="1220378" y="141933"/>
                  </a:cubicBezTo>
                  <a:cubicBezTo>
                    <a:pt x="1220378" y="109283"/>
                    <a:pt x="1225812" y="87515"/>
                    <a:pt x="1252985" y="71190"/>
                  </a:cubicBezTo>
                  <a:cubicBezTo>
                    <a:pt x="1285592" y="49423"/>
                    <a:pt x="1304612" y="57586"/>
                    <a:pt x="1315481" y="92957"/>
                  </a:cubicBezTo>
                  <a:cubicBezTo>
                    <a:pt x="1320916" y="112004"/>
                    <a:pt x="1320916" y="141933"/>
                    <a:pt x="1350806" y="136492"/>
                  </a:cubicBezTo>
                  <a:cubicBezTo>
                    <a:pt x="1377978" y="133771"/>
                    <a:pt x="1391564" y="106562"/>
                    <a:pt x="1394281" y="76632"/>
                  </a:cubicBezTo>
                  <a:cubicBezTo>
                    <a:pt x="1396999" y="54865"/>
                    <a:pt x="1391564" y="30377"/>
                    <a:pt x="1416019" y="14051"/>
                  </a:cubicBezTo>
                  <a:cubicBezTo>
                    <a:pt x="1448626" y="-4995"/>
                    <a:pt x="1475799" y="-2274"/>
                    <a:pt x="1505688" y="19493"/>
                  </a:cubicBezTo>
                  <a:cubicBezTo>
                    <a:pt x="1532861" y="43981"/>
                    <a:pt x="1560033" y="68469"/>
                    <a:pt x="1541013" y="112004"/>
                  </a:cubicBezTo>
                  <a:cubicBezTo>
                    <a:pt x="1519275" y="160980"/>
                    <a:pt x="1497537" y="207235"/>
                    <a:pt x="1521992" y="264374"/>
                  </a:cubicBezTo>
                  <a:cubicBezTo>
                    <a:pt x="1535578" y="294304"/>
                    <a:pt x="1546447" y="297025"/>
                    <a:pt x="1570902" y="297025"/>
                  </a:cubicBezTo>
                  <a:cubicBezTo>
                    <a:pt x="1600792" y="297025"/>
                    <a:pt x="1633399" y="294304"/>
                    <a:pt x="1663288" y="294304"/>
                  </a:cubicBezTo>
                  <a:cubicBezTo>
                    <a:pt x="2611606" y="294304"/>
                    <a:pt x="3559923" y="294304"/>
                    <a:pt x="4508241" y="294304"/>
                  </a:cubicBezTo>
                  <a:cubicBezTo>
                    <a:pt x="4529979" y="294304"/>
                    <a:pt x="4548999" y="294304"/>
                    <a:pt x="4568020" y="294304"/>
                  </a:cubicBezTo>
                  <a:cubicBezTo>
                    <a:pt x="4641385" y="291583"/>
                    <a:pt x="4676710" y="226281"/>
                    <a:pt x="4641385" y="160980"/>
                  </a:cubicBezTo>
                  <a:cubicBezTo>
                    <a:pt x="4581606" y="57586"/>
                    <a:pt x="4622365" y="33097"/>
                    <a:pt x="4703882" y="3168"/>
                  </a:cubicBezTo>
                  <a:cubicBezTo>
                    <a:pt x="4714071" y="-234"/>
                    <a:pt x="4722733" y="-744"/>
                    <a:pt x="4730163" y="914"/>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noAutofit/>
            </a:bodyPr>
            <a:lstStyle/>
            <a:p>
              <a:endParaRPr lang="zh-CN" altLang="en-US"/>
            </a:p>
          </p:txBody>
        </p:sp>
        <p:sp>
          <p:nvSpPr>
            <p:cNvPr id="44" name="Freeform 8"/>
            <p:cNvSpPr/>
            <p:nvPr/>
          </p:nvSpPr>
          <p:spPr bwMode="auto">
            <a:xfrm>
              <a:off x="2111375" y="2219325"/>
              <a:ext cx="2657475" cy="1189037"/>
            </a:xfrm>
            <a:custGeom>
              <a:avLst/>
              <a:gdLst>
                <a:gd name="T0" fmla="*/ 7 w 978"/>
                <a:gd name="T1" fmla="*/ 59 h 437"/>
                <a:gd name="T2" fmla="*/ 60 w 978"/>
                <a:gd name="T3" fmla="*/ 23 h 437"/>
                <a:gd name="T4" fmla="*/ 73 w 978"/>
                <a:gd name="T5" fmla="*/ 2 h 437"/>
                <a:gd name="T6" fmla="*/ 148 w 978"/>
                <a:gd name="T7" fmla="*/ 5 h 437"/>
                <a:gd name="T8" fmla="*/ 190 w 978"/>
                <a:gd name="T9" fmla="*/ 33 h 437"/>
                <a:gd name="T10" fmla="*/ 210 w 978"/>
                <a:gd name="T11" fmla="*/ 82 h 437"/>
                <a:gd name="T12" fmla="*/ 260 w 978"/>
                <a:gd name="T13" fmla="*/ 84 h 437"/>
                <a:gd name="T14" fmla="*/ 273 w 978"/>
                <a:gd name="T15" fmla="*/ 41 h 437"/>
                <a:gd name="T16" fmla="*/ 315 w 978"/>
                <a:gd name="T17" fmla="*/ 24 h 437"/>
                <a:gd name="T18" fmla="*/ 691 w 978"/>
                <a:gd name="T19" fmla="*/ 37 h 437"/>
                <a:gd name="T20" fmla="*/ 714 w 978"/>
                <a:gd name="T21" fmla="*/ 71 h 437"/>
                <a:gd name="T22" fmla="*/ 763 w 978"/>
                <a:gd name="T23" fmla="*/ 86 h 437"/>
                <a:gd name="T24" fmla="*/ 777 w 978"/>
                <a:gd name="T25" fmla="*/ 41 h 437"/>
                <a:gd name="T26" fmla="*/ 814 w 978"/>
                <a:gd name="T27" fmla="*/ 25 h 437"/>
                <a:gd name="T28" fmla="*/ 849 w 978"/>
                <a:gd name="T29" fmla="*/ 2 h 437"/>
                <a:gd name="T30" fmla="*/ 911 w 978"/>
                <a:gd name="T31" fmla="*/ 16 h 437"/>
                <a:gd name="T32" fmla="*/ 948 w 978"/>
                <a:gd name="T33" fmla="*/ 39 h 437"/>
                <a:gd name="T34" fmla="*/ 969 w 978"/>
                <a:gd name="T35" fmla="*/ 72 h 437"/>
                <a:gd name="T36" fmla="*/ 947 w 978"/>
                <a:gd name="T37" fmla="*/ 430 h 437"/>
                <a:gd name="T38" fmla="*/ 903 w 978"/>
                <a:gd name="T39" fmla="*/ 218 h 437"/>
                <a:gd name="T40" fmla="*/ 784 w 978"/>
                <a:gd name="T41" fmla="*/ 189 h 437"/>
                <a:gd name="T42" fmla="*/ 764 w 978"/>
                <a:gd name="T43" fmla="*/ 409 h 437"/>
                <a:gd name="T44" fmla="*/ 688 w 978"/>
                <a:gd name="T45" fmla="*/ 430 h 437"/>
                <a:gd name="T46" fmla="*/ 669 w 978"/>
                <a:gd name="T47" fmla="*/ 95 h 437"/>
                <a:gd name="T48" fmla="*/ 574 w 978"/>
                <a:gd name="T49" fmla="*/ 46 h 437"/>
                <a:gd name="T50" fmla="*/ 331 w 978"/>
                <a:gd name="T51" fmla="*/ 59 h 437"/>
                <a:gd name="T52" fmla="*/ 306 w 978"/>
                <a:gd name="T53" fmla="*/ 89 h 437"/>
                <a:gd name="T54" fmla="*/ 283 w 978"/>
                <a:gd name="T55" fmla="*/ 430 h 437"/>
                <a:gd name="T56" fmla="*/ 211 w 978"/>
                <a:gd name="T57" fmla="*/ 415 h 437"/>
                <a:gd name="T58" fmla="*/ 186 w 978"/>
                <a:gd name="T59" fmla="*/ 189 h 437"/>
                <a:gd name="T60" fmla="*/ 75 w 978"/>
                <a:gd name="T61" fmla="*/ 206 h 437"/>
                <a:gd name="T62" fmla="*/ 58 w 978"/>
                <a:gd name="T63" fmla="*/ 430 h 437"/>
                <a:gd name="T64" fmla="*/ 7 w 978"/>
                <a:gd name="T65" fmla="*/ 37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8" h="437">
                  <a:moveTo>
                    <a:pt x="7" y="235"/>
                  </a:moveTo>
                  <a:cubicBezTo>
                    <a:pt x="7" y="176"/>
                    <a:pt x="7" y="117"/>
                    <a:pt x="7" y="59"/>
                  </a:cubicBezTo>
                  <a:cubicBezTo>
                    <a:pt x="7" y="50"/>
                    <a:pt x="12" y="46"/>
                    <a:pt x="18" y="40"/>
                  </a:cubicBezTo>
                  <a:cubicBezTo>
                    <a:pt x="31" y="27"/>
                    <a:pt x="46" y="27"/>
                    <a:pt x="60" y="23"/>
                  </a:cubicBezTo>
                  <a:cubicBezTo>
                    <a:pt x="61" y="23"/>
                    <a:pt x="61" y="22"/>
                    <a:pt x="62" y="21"/>
                  </a:cubicBezTo>
                  <a:cubicBezTo>
                    <a:pt x="67" y="16"/>
                    <a:pt x="60" y="2"/>
                    <a:pt x="73" y="2"/>
                  </a:cubicBezTo>
                  <a:cubicBezTo>
                    <a:pt x="97" y="1"/>
                    <a:pt x="120" y="2"/>
                    <a:pt x="143" y="2"/>
                  </a:cubicBezTo>
                  <a:cubicBezTo>
                    <a:pt x="145" y="2"/>
                    <a:pt x="148" y="4"/>
                    <a:pt x="148" y="5"/>
                  </a:cubicBezTo>
                  <a:cubicBezTo>
                    <a:pt x="149" y="30"/>
                    <a:pt x="167" y="24"/>
                    <a:pt x="182" y="24"/>
                  </a:cubicBezTo>
                  <a:cubicBezTo>
                    <a:pt x="187" y="25"/>
                    <a:pt x="188" y="29"/>
                    <a:pt x="190" y="33"/>
                  </a:cubicBezTo>
                  <a:cubicBezTo>
                    <a:pt x="191" y="35"/>
                    <a:pt x="191" y="40"/>
                    <a:pt x="192" y="40"/>
                  </a:cubicBezTo>
                  <a:cubicBezTo>
                    <a:pt x="226" y="41"/>
                    <a:pt x="208" y="67"/>
                    <a:pt x="210" y="82"/>
                  </a:cubicBezTo>
                  <a:cubicBezTo>
                    <a:pt x="212" y="93"/>
                    <a:pt x="215" y="101"/>
                    <a:pt x="227" y="97"/>
                  </a:cubicBezTo>
                  <a:cubicBezTo>
                    <a:pt x="238" y="93"/>
                    <a:pt x="259" y="111"/>
                    <a:pt x="260" y="84"/>
                  </a:cubicBezTo>
                  <a:cubicBezTo>
                    <a:pt x="261" y="74"/>
                    <a:pt x="261" y="65"/>
                    <a:pt x="260" y="56"/>
                  </a:cubicBezTo>
                  <a:cubicBezTo>
                    <a:pt x="260" y="46"/>
                    <a:pt x="262" y="40"/>
                    <a:pt x="273" y="41"/>
                  </a:cubicBezTo>
                  <a:cubicBezTo>
                    <a:pt x="276" y="42"/>
                    <a:pt x="282" y="40"/>
                    <a:pt x="282" y="40"/>
                  </a:cubicBezTo>
                  <a:cubicBezTo>
                    <a:pt x="283" y="14"/>
                    <a:pt x="305" y="23"/>
                    <a:pt x="315" y="24"/>
                  </a:cubicBezTo>
                  <a:cubicBezTo>
                    <a:pt x="435" y="26"/>
                    <a:pt x="555" y="23"/>
                    <a:pt x="675" y="24"/>
                  </a:cubicBezTo>
                  <a:cubicBezTo>
                    <a:pt x="683" y="25"/>
                    <a:pt x="693" y="23"/>
                    <a:pt x="691" y="37"/>
                  </a:cubicBezTo>
                  <a:cubicBezTo>
                    <a:pt x="691" y="38"/>
                    <a:pt x="693" y="41"/>
                    <a:pt x="694" y="41"/>
                  </a:cubicBezTo>
                  <a:cubicBezTo>
                    <a:pt x="721" y="37"/>
                    <a:pt x="714" y="57"/>
                    <a:pt x="714" y="71"/>
                  </a:cubicBezTo>
                  <a:cubicBezTo>
                    <a:pt x="714" y="95"/>
                    <a:pt x="734" y="107"/>
                    <a:pt x="757" y="97"/>
                  </a:cubicBezTo>
                  <a:cubicBezTo>
                    <a:pt x="762" y="95"/>
                    <a:pt x="763" y="91"/>
                    <a:pt x="763" y="86"/>
                  </a:cubicBezTo>
                  <a:cubicBezTo>
                    <a:pt x="763" y="76"/>
                    <a:pt x="763" y="67"/>
                    <a:pt x="763" y="58"/>
                  </a:cubicBezTo>
                  <a:cubicBezTo>
                    <a:pt x="762" y="47"/>
                    <a:pt x="763" y="39"/>
                    <a:pt x="777" y="41"/>
                  </a:cubicBezTo>
                  <a:cubicBezTo>
                    <a:pt x="780" y="42"/>
                    <a:pt x="786" y="40"/>
                    <a:pt x="786" y="39"/>
                  </a:cubicBezTo>
                  <a:cubicBezTo>
                    <a:pt x="785" y="16"/>
                    <a:pt x="803" y="27"/>
                    <a:pt x="814" y="25"/>
                  </a:cubicBezTo>
                  <a:cubicBezTo>
                    <a:pt x="819" y="24"/>
                    <a:pt x="823" y="24"/>
                    <a:pt x="824" y="18"/>
                  </a:cubicBezTo>
                  <a:cubicBezTo>
                    <a:pt x="826" y="2"/>
                    <a:pt x="838" y="2"/>
                    <a:pt x="849" y="2"/>
                  </a:cubicBezTo>
                  <a:cubicBezTo>
                    <a:pt x="864" y="2"/>
                    <a:pt x="879" y="2"/>
                    <a:pt x="893" y="2"/>
                  </a:cubicBezTo>
                  <a:cubicBezTo>
                    <a:pt x="904" y="1"/>
                    <a:pt x="914" y="0"/>
                    <a:pt x="911" y="16"/>
                  </a:cubicBezTo>
                  <a:cubicBezTo>
                    <a:pt x="909" y="27"/>
                    <a:pt x="918" y="25"/>
                    <a:pt x="925" y="26"/>
                  </a:cubicBezTo>
                  <a:cubicBezTo>
                    <a:pt x="934" y="27"/>
                    <a:pt x="949" y="19"/>
                    <a:pt x="948" y="39"/>
                  </a:cubicBezTo>
                  <a:cubicBezTo>
                    <a:pt x="948" y="40"/>
                    <a:pt x="949" y="41"/>
                    <a:pt x="950" y="41"/>
                  </a:cubicBezTo>
                  <a:cubicBezTo>
                    <a:pt x="978" y="38"/>
                    <a:pt x="969" y="60"/>
                    <a:pt x="969" y="72"/>
                  </a:cubicBezTo>
                  <a:cubicBezTo>
                    <a:pt x="969" y="184"/>
                    <a:pt x="969" y="296"/>
                    <a:pt x="970" y="408"/>
                  </a:cubicBezTo>
                  <a:cubicBezTo>
                    <a:pt x="970" y="426"/>
                    <a:pt x="965" y="431"/>
                    <a:pt x="947" y="430"/>
                  </a:cubicBezTo>
                  <a:cubicBezTo>
                    <a:pt x="903" y="429"/>
                    <a:pt x="903" y="430"/>
                    <a:pt x="903" y="386"/>
                  </a:cubicBezTo>
                  <a:cubicBezTo>
                    <a:pt x="903" y="330"/>
                    <a:pt x="903" y="274"/>
                    <a:pt x="903" y="218"/>
                  </a:cubicBezTo>
                  <a:cubicBezTo>
                    <a:pt x="903" y="190"/>
                    <a:pt x="903" y="190"/>
                    <a:pt x="876" y="190"/>
                  </a:cubicBezTo>
                  <a:cubicBezTo>
                    <a:pt x="846" y="190"/>
                    <a:pt x="815" y="191"/>
                    <a:pt x="784" y="189"/>
                  </a:cubicBezTo>
                  <a:cubicBezTo>
                    <a:pt x="767" y="188"/>
                    <a:pt x="763" y="196"/>
                    <a:pt x="763" y="211"/>
                  </a:cubicBezTo>
                  <a:cubicBezTo>
                    <a:pt x="763" y="277"/>
                    <a:pt x="762" y="343"/>
                    <a:pt x="764" y="409"/>
                  </a:cubicBezTo>
                  <a:cubicBezTo>
                    <a:pt x="764" y="428"/>
                    <a:pt x="758" y="431"/>
                    <a:pt x="741" y="430"/>
                  </a:cubicBezTo>
                  <a:cubicBezTo>
                    <a:pt x="724" y="428"/>
                    <a:pt x="705" y="428"/>
                    <a:pt x="688" y="430"/>
                  </a:cubicBezTo>
                  <a:cubicBezTo>
                    <a:pt x="672" y="431"/>
                    <a:pt x="669" y="425"/>
                    <a:pt x="669" y="411"/>
                  </a:cubicBezTo>
                  <a:cubicBezTo>
                    <a:pt x="669" y="305"/>
                    <a:pt x="669" y="200"/>
                    <a:pt x="669" y="95"/>
                  </a:cubicBezTo>
                  <a:cubicBezTo>
                    <a:pt x="669" y="79"/>
                    <a:pt x="675" y="59"/>
                    <a:pt x="647" y="61"/>
                  </a:cubicBezTo>
                  <a:cubicBezTo>
                    <a:pt x="627" y="35"/>
                    <a:pt x="599" y="47"/>
                    <a:pt x="574" y="46"/>
                  </a:cubicBezTo>
                  <a:cubicBezTo>
                    <a:pt x="501" y="45"/>
                    <a:pt x="428" y="46"/>
                    <a:pt x="354" y="46"/>
                  </a:cubicBezTo>
                  <a:cubicBezTo>
                    <a:pt x="345" y="46"/>
                    <a:pt x="331" y="41"/>
                    <a:pt x="331" y="59"/>
                  </a:cubicBezTo>
                  <a:cubicBezTo>
                    <a:pt x="331" y="60"/>
                    <a:pt x="328" y="62"/>
                    <a:pt x="326" y="61"/>
                  </a:cubicBezTo>
                  <a:cubicBezTo>
                    <a:pt x="302" y="58"/>
                    <a:pt x="306" y="75"/>
                    <a:pt x="306" y="89"/>
                  </a:cubicBezTo>
                  <a:cubicBezTo>
                    <a:pt x="306" y="195"/>
                    <a:pt x="305" y="301"/>
                    <a:pt x="306" y="407"/>
                  </a:cubicBezTo>
                  <a:cubicBezTo>
                    <a:pt x="307" y="427"/>
                    <a:pt x="301" y="431"/>
                    <a:pt x="283" y="430"/>
                  </a:cubicBezTo>
                  <a:cubicBezTo>
                    <a:pt x="264" y="428"/>
                    <a:pt x="244" y="429"/>
                    <a:pt x="225" y="430"/>
                  </a:cubicBezTo>
                  <a:cubicBezTo>
                    <a:pt x="213" y="430"/>
                    <a:pt x="211" y="426"/>
                    <a:pt x="211" y="415"/>
                  </a:cubicBezTo>
                  <a:cubicBezTo>
                    <a:pt x="211" y="349"/>
                    <a:pt x="211" y="282"/>
                    <a:pt x="211" y="215"/>
                  </a:cubicBezTo>
                  <a:cubicBezTo>
                    <a:pt x="212" y="196"/>
                    <a:pt x="208" y="188"/>
                    <a:pt x="186" y="189"/>
                  </a:cubicBezTo>
                  <a:cubicBezTo>
                    <a:pt x="155" y="191"/>
                    <a:pt x="124" y="190"/>
                    <a:pt x="92" y="189"/>
                  </a:cubicBezTo>
                  <a:cubicBezTo>
                    <a:pt x="79" y="189"/>
                    <a:pt x="75" y="192"/>
                    <a:pt x="75" y="206"/>
                  </a:cubicBezTo>
                  <a:cubicBezTo>
                    <a:pt x="76" y="275"/>
                    <a:pt x="75" y="344"/>
                    <a:pt x="75" y="412"/>
                  </a:cubicBezTo>
                  <a:cubicBezTo>
                    <a:pt x="76" y="426"/>
                    <a:pt x="73" y="431"/>
                    <a:pt x="58" y="430"/>
                  </a:cubicBezTo>
                  <a:cubicBezTo>
                    <a:pt x="42" y="428"/>
                    <a:pt x="20" y="437"/>
                    <a:pt x="10" y="427"/>
                  </a:cubicBezTo>
                  <a:cubicBezTo>
                    <a:pt x="0" y="417"/>
                    <a:pt x="7" y="395"/>
                    <a:pt x="7" y="379"/>
                  </a:cubicBezTo>
                  <a:cubicBezTo>
                    <a:pt x="7" y="331"/>
                    <a:pt x="7" y="283"/>
                    <a:pt x="7" y="235"/>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sp>
          <p:nvSpPr>
            <p:cNvPr id="45" name="Freeform 9"/>
            <p:cNvSpPr/>
            <p:nvPr/>
          </p:nvSpPr>
          <p:spPr bwMode="auto">
            <a:xfrm>
              <a:off x="2997200" y="1930400"/>
              <a:ext cx="877887" cy="304800"/>
            </a:xfrm>
            <a:custGeom>
              <a:avLst/>
              <a:gdLst>
                <a:gd name="T0" fmla="*/ 161 w 323"/>
                <a:gd name="T1" fmla="*/ 112 h 112"/>
                <a:gd name="T2" fmla="*/ 19 w 323"/>
                <a:gd name="T3" fmla="*/ 112 h 112"/>
                <a:gd name="T4" fmla="*/ 1 w 323"/>
                <a:gd name="T5" fmla="*/ 93 h 112"/>
                <a:gd name="T6" fmla="*/ 1 w 323"/>
                <a:gd name="T7" fmla="*/ 17 h 112"/>
                <a:gd name="T8" fmla="*/ 16 w 323"/>
                <a:gd name="T9" fmla="*/ 0 h 112"/>
                <a:gd name="T10" fmla="*/ 304 w 323"/>
                <a:gd name="T11" fmla="*/ 0 h 112"/>
                <a:gd name="T12" fmla="*/ 322 w 323"/>
                <a:gd name="T13" fmla="*/ 20 h 112"/>
                <a:gd name="T14" fmla="*/ 322 w 323"/>
                <a:gd name="T15" fmla="*/ 96 h 112"/>
                <a:gd name="T16" fmla="*/ 305 w 323"/>
                <a:gd name="T17" fmla="*/ 112 h 112"/>
                <a:gd name="T18" fmla="*/ 161 w 323"/>
                <a:gd name="T19"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3" h="112">
                  <a:moveTo>
                    <a:pt x="161" y="112"/>
                  </a:moveTo>
                  <a:cubicBezTo>
                    <a:pt x="114" y="112"/>
                    <a:pt x="66" y="111"/>
                    <a:pt x="19" y="112"/>
                  </a:cubicBezTo>
                  <a:cubicBezTo>
                    <a:pt x="4" y="112"/>
                    <a:pt x="0" y="107"/>
                    <a:pt x="1" y="93"/>
                  </a:cubicBezTo>
                  <a:cubicBezTo>
                    <a:pt x="2" y="68"/>
                    <a:pt x="2" y="42"/>
                    <a:pt x="1" y="17"/>
                  </a:cubicBezTo>
                  <a:cubicBezTo>
                    <a:pt x="1" y="5"/>
                    <a:pt x="3" y="0"/>
                    <a:pt x="16" y="0"/>
                  </a:cubicBezTo>
                  <a:cubicBezTo>
                    <a:pt x="112" y="1"/>
                    <a:pt x="208" y="1"/>
                    <a:pt x="304" y="0"/>
                  </a:cubicBezTo>
                  <a:cubicBezTo>
                    <a:pt x="319" y="0"/>
                    <a:pt x="323" y="5"/>
                    <a:pt x="322" y="20"/>
                  </a:cubicBezTo>
                  <a:cubicBezTo>
                    <a:pt x="321" y="45"/>
                    <a:pt x="321" y="71"/>
                    <a:pt x="322" y="96"/>
                  </a:cubicBezTo>
                  <a:cubicBezTo>
                    <a:pt x="323" y="110"/>
                    <a:pt x="317" y="112"/>
                    <a:pt x="305" y="112"/>
                  </a:cubicBezTo>
                  <a:cubicBezTo>
                    <a:pt x="257" y="111"/>
                    <a:pt x="209" y="112"/>
                    <a:pt x="161" y="112"/>
                  </a:cubicBezTo>
                  <a:close/>
                </a:path>
              </a:pathLst>
            </a:custGeom>
            <a:grpFill/>
            <a:ln w="9525">
              <a:solidFill>
                <a:schemeClr val="tx1">
                  <a:lumMod val="50000"/>
                  <a:lumOff val="50000"/>
                </a:schemeClr>
              </a:solidFill>
              <a:round/>
            </a:ln>
          </p:spPr>
          <p:txBody>
            <a:bodyPr vert="horz" wrap="square" lIns="91440" tIns="45720" rIns="91440" bIns="45720" numCol="1" anchor="t" anchorCtr="0" compatLnSpc="1"/>
            <a:lstStyle/>
            <a:p>
              <a:endParaRPr lang="zh-CN" altLang="en-US"/>
            </a:p>
          </p:txBody>
        </p:sp>
      </p:grpSp>
      <p:grpSp>
        <p:nvGrpSpPr>
          <p:cNvPr id="64" name="组合 63"/>
          <p:cNvGrpSpPr>
            <a:grpSpLocks noChangeAspect="1"/>
          </p:cNvGrpSpPr>
          <p:nvPr/>
        </p:nvGrpSpPr>
        <p:grpSpPr>
          <a:xfrm>
            <a:off x="4064000" y="5718900"/>
            <a:ext cx="1653525" cy="720000"/>
            <a:chOff x="433708" y="2470619"/>
            <a:chExt cx="2866028" cy="1247965"/>
          </a:xfrm>
          <a:noFill/>
        </p:grpSpPr>
        <p:sp>
          <p:nvSpPr>
            <p:cNvPr id="65" name="任意多边形: 形状 64"/>
            <p:cNvSpPr/>
            <p:nvPr/>
          </p:nvSpPr>
          <p:spPr bwMode="auto">
            <a:xfrm>
              <a:off x="433708" y="2470619"/>
              <a:ext cx="2866028" cy="1247965"/>
            </a:xfrm>
            <a:custGeom>
              <a:avLst/>
              <a:gdLst>
                <a:gd name="connsiteX0" fmla="*/ 1805633 w 2866028"/>
                <a:gd name="connsiteY0" fmla="*/ 759832 h 1247965"/>
                <a:gd name="connsiteX1" fmla="*/ 1799970 w 2866028"/>
                <a:gd name="connsiteY1" fmla="*/ 807737 h 1247965"/>
                <a:gd name="connsiteX2" fmla="*/ 1805633 w 2866028"/>
                <a:gd name="connsiteY2" fmla="*/ 759832 h 1247965"/>
                <a:gd name="connsiteX3" fmla="*/ 1794070 w 2866028"/>
                <a:gd name="connsiteY3" fmla="*/ 704493 h 1247965"/>
                <a:gd name="connsiteX4" fmla="*/ 1788407 w 2866028"/>
                <a:gd name="connsiteY4" fmla="*/ 755702 h 1247965"/>
                <a:gd name="connsiteX5" fmla="*/ 1794070 w 2866028"/>
                <a:gd name="connsiteY5" fmla="*/ 704493 h 1247965"/>
                <a:gd name="connsiteX6" fmla="*/ 1772922 w 2866028"/>
                <a:gd name="connsiteY6" fmla="*/ 645025 h 1247965"/>
                <a:gd name="connsiteX7" fmla="*/ 1761740 w 2866028"/>
                <a:gd name="connsiteY7" fmla="*/ 765613 h 1247965"/>
                <a:gd name="connsiteX8" fmla="*/ 1779911 w 2866028"/>
                <a:gd name="connsiteY8" fmla="*/ 646444 h 1247965"/>
                <a:gd name="connsiteX9" fmla="*/ 1772922 w 2866028"/>
                <a:gd name="connsiteY9" fmla="*/ 645025 h 1247965"/>
                <a:gd name="connsiteX10" fmla="*/ 1746048 w 2866028"/>
                <a:gd name="connsiteY10" fmla="*/ 571281 h 1247965"/>
                <a:gd name="connsiteX11" fmla="*/ 1740541 w 2866028"/>
                <a:gd name="connsiteY11" fmla="*/ 584030 h 1247965"/>
                <a:gd name="connsiteX12" fmla="*/ 1746048 w 2866028"/>
                <a:gd name="connsiteY12" fmla="*/ 803606 h 1247965"/>
                <a:gd name="connsiteX13" fmla="*/ 1751554 w 2866028"/>
                <a:gd name="connsiteY13" fmla="*/ 785190 h 1247965"/>
                <a:gd name="connsiteX14" fmla="*/ 1755684 w 2866028"/>
                <a:gd name="connsiteY14" fmla="*/ 635029 h 1247965"/>
                <a:gd name="connsiteX15" fmla="*/ 1755684 w 2866028"/>
                <a:gd name="connsiteY15" fmla="*/ 584030 h 1247965"/>
                <a:gd name="connsiteX16" fmla="*/ 1746048 w 2866028"/>
                <a:gd name="connsiteY16" fmla="*/ 571281 h 1247965"/>
                <a:gd name="connsiteX17" fmla="*/ 1703683 w 2866028"/>
                <a:gd name="connsiteY17" fmla="*/ 482314 h 1247965"/>
                <a:gd name="connsiteX18" fmla="*/ 1717793 w 2866028"/>
                <a:gd name="connsiteY18" fmla="*/ 820951 h 1247965"/>
                <a:gd name="connsiteX19" fmla="*/ 1723437 w 2866028"/>
                <a:gd name="connsiteY19" fmla="*/ 802532 h 1247965"/>
                <a:gd name="connsiteX20" fmla="*/ 1724848 w 2866028"/>
                <a:gd name="connsiteY20" fmla="*/ 551742 h 1247965"/>
                <a:gd name="connsiteX21" fmla="*/ 1703683 w 2866028"/>
                <a:gd name="connsiteY21" fmla="*/ 482314 h 1247965"/>
                <a:gd name="connsiteX22" fmla="*/ 1918782 w 2866028"/>
                <a:gd name="connsiteY22" fmla="*/ 417065 h 1247965"/>
                <a:gd name="connsiteX23" fmla="*/ 1903296 w 2866028"/>
                <a:gd name="connsiteY23" fmla="*/ 466687 h 1247965"/>
                <a:gd name="connsiteX24" fmla="*/ 1883585 w 2866028"/>
                <a:gd name="connsiteY24" fmla="*/ 570184 h 1247965"/>
                <a:gd name="connsiteX25" fmla="*/ 1917374 w 2866028"/>
                <a:gd name="connsiteY25" fmla="*/ 764417 h 1247965"/>
                <a:gd name="connsiteX26" fmla="*/ 1928637 w 2866028"/>
                <a:gd name="connsiteY26" fmla="*/ 775759 h 1247965"/>
                <a:gd name="connsiteX27" fmla="*/ 1937084 w 2866028"/>
                <a:gd name="connsiteY27" fmla="*/ 761582 h 1247965"/>
                <a:gd name="connsiteX28" fmla="*/ 1932861 w 2866028"/>
                <a:gd name="connsiteY28" fmla="*/ 697782 h 1247965"/>
                <a:gd name="connsiteX29" fmla="*/ 1925821 w 2866028"/>
                <a:gd name="connsiteY29" fmla="*/ 434078 h 1247965"/>
                <a:gd name="connsiteX30" fmla="*/ 1918782 w 2866028"/>
                <a:gd name="connsiteY30" fmla="*/ 417065 h 1247965"/>
                <a:gd name="connsiteX31" fmla="*/ 1807373 w 2866028"/>
                <a:gd name="connsiteY31" fmla="*/ 281269 h 1247965"/>
                <a:gd name="connsiteX32" fmla="*/ 1798755 w 2866028"/>
                <a:gd name="connsiteY32" fmla="*/ 290855 h 1247965"/>
                <a:gd name="connsiteX33" fmla="*/ 1805790 w 2866028"/>
                <a:gd name="connsiteY33" fmla="*/ 347657 h 1247965"/>
                <a:gd name="connsiteX34" fmla="*/ 1815640 w 2866028"/>
                <a:gd name="connsiteY34" fmla="*/ 356177 h 1247965"/>
                <a:gd name="connsiteX35" fmla="*/ 1824083 w 2866028"/>
                <a:gd name="connsiteY35" fmla="*/ 343397 h 1247965"/>
                <a:gd name="connsiteX36" fmla="*/ 1828305 w 2866028"/>
                <a:gd name="connsiteY36" fmla="*/ 296535 h 1247965"/>
                <a:gd name="connsiteX37" fmla="*/ 1821269 w 2866028"/>
                <a:gd name="connsiteY37" fmla="*/ 282334 h 1247965"/>
                <a:gd name="connsiteX38" fmla="*/ 1807373 w 2866028"/>
                <a:gd name="connsiteY38" fmla="*/ 281269 h 1247965"/>
                <a:gd name="connsiteX39" fmla="*/ 1872090 w 2866028"/>
                <a:gd name="connsiteY39" fmla="*/ 272524 h 1247965"/>
                <a:gd name="connsiteX40" fmla="*/ 1843834 w 2866028"/>
                <a:gd name="connsiteY40" fmla="*/ 288076 h 1247965"/>
                <a:gd name="connsiteX41" fmla="*/ 1831119 w 2866028"/>
                <a:gd name="connsiteY41" fmla="*/ 394109 h 1247965"/>
                <a:gd name="connsiteX42" fmla="*/ 1831119 w 2866028"/>
                <a:gd name="connsiteY42" fmla="*/ 402591 h 1247965"/>
                <a:gd name="connsiteX43" fmla="*/ 1845247 w 2866028"/>
                <a:gd name="connsiteY43" fmla="*/ 429453 h 1247965"/>
                <a:gd name="connsiteX44" fmla="*/ 1857962 w 2866028"/>
                <a:gd name="connsiteY44" fmla="*/ 404005 h 1247965"/>
                <a:gd name="connsiteX45" fmla="*/ 1879154 w 2866028"/>
                <a:gd name="connsiteY45" fmla="*/ 295145 h 1247965"/>
                <a:gd name="connsiteX46" fmla="*/ 1872090 w 2866028"/>
                <a:gd name="connsiteY46" fmla="*/ 272524 h 1247965"/>
                <a:gd name="connsiteX47" fmla="*/ 1913163 w 2866028"/>
                <a:gd name="connsiteY47" fmla="*/ 266510 h 1247965"/>
                <a:gd name="connsiteX48" fmla="*/ 1894821 w 2866028"/>
                <a:gd name="connsiteY48" fmla="*/ 282115 h 1247965"/>
                <a:gd name="connsiteX49" fmla="*/ 1860957 w 2866028"/>
                <a:gd name="connsiteY49" fmla="*/ 462288 h 1247965"/>
                <a:gd name="connsiteX50" fmla="*/ 1862368 w 2866028"/>
                <a:gd name="connsiteY50" fmla="*/ 497755 h 1247965"/>
                <a:gd name="connsiteX51" fmla="*/ 1873656 w 2866028"/>
                <a:gd name="connsiteY51" fmla="*/ 504848 h 1247965"/>
                <a:gd name="connsiteX52" fmla="*/ 1880711 w 2866028"/>
                <a:gd name="connsiteY52" fmla="*/ 497755 h 1247965"/>
                <a:gd name="connsiteX53" fmla="*/ 1921629 w 2866028"/>
                <a:gd name="connsiteY53" fmla="*/ 309070 h 1247965"/>
                <a:gd name="connsiteX54" fmla="*/ 1921629 w 2866028"/>
                <a:gd name="connsiteY54" fmla="*/ 283534 h 1247965"/>
                <a:gd name="connsiteX55" fmla="*/ 1913163 w 2866028"/>
                <a:gd name="connsiteY55" fmla="*/ 266510 h 1247965"/>
                <a:gd name="connsiteX56" fmla="*/ 2056732 w 2866028"/>
                <a:gd name="connsiteY56" fmla="*/ 265 h 1247965"/>
                <a:gd name="connsiteX57" fmla="*/ 2108164 w 2866028"/>
                <a:gd name="connsiteY57" fmla="*/ 8596 h 1247965"/>
                <a:gd name="connsiteX58" fmla="*/ 2262282 w 2866028"/>
                <a:gd name="connsiteY58" fmla="*/ 133383 h 1247965"/>
                <a:gd name="connsiteX59" fmla="*/ 2586071 w 2866028"/>
                <a:gd name="connsiteY59" fmla="*/ 641043 h 1247965"/>
                <a:gd name="connsiteX60" fmla="*/ 2860372 w 2866028"/>
                <a:gd name="connsiteY60" fmla="*/ 1225276 h 1247965"/>
                <a:gd name="connsiteX61" fmla="*/ 2866028 w 2866028"/>
                <a:gd name="connsiteY61" fmla="*/ 1246547 h 1247965"/>
                <a:gd name="connsiteX62" fmla="*/ 2600210 w 2866028"/>
                <a:gd name="connsiteY62" fmla="*/ 1247965 h 1247965"/>
                <a:gd name="connsiteX63" fmla="*/ 2581829 w 2866028"/>
                <a:gd name="connsiteY63" fmla="*/ 1229531 h 1247965"/>
                <a:gd name="connsiteX64" fmla="*/ 2337220 w 2866028"/>
                <a:gd name="connsiteY64" fmla="*/ 641043 h 1247965"/>
                <a:gd name="connsiteX65" fmla="*/ 2142098 w 2866028"/>
                <a:gd name="connsiteY65" fmla="*/ 309221 h 1247965"/>
                <a:gd name="connsiteX66" fmla="*/ 2102508 w 2866028"/>
                <a:gd name="connsiteY66" fmla="*/ 272352 h 1247965"/>
                <a:gd name="connsiteX67" fmla="*/ 2061504 w 2866028"/>
                <a:gd name="connsiteY67" fmla="*/ 282278 h 1247965"/>
                <a:gd name="connsiteX68" fmla="*/ 2036054 w 2866028"/>
                <a:gd name="connsiteY68" fmla="*/ 394303 h 1247965"/>
                <a:gd name="connsiteX69" fmla="*/ 2010603 w 2866028"/>
                <a:gd name="connsiteY69" fmla="*/ 974283 h 1247965"/>
                <a:gd name="connsiteX70" fmla="*/ 1894661 w 2866028"/>
                <a:gd name="connsiteY70" fmla="*/ 935996 h 1247965"/>
                <a:gd name="connsiteX71" fmla="*/ 1848001 w 2866028"/>
                <a:gd name="connsiteY71" fmla="*/ 931742 h 1247965"/>
                <a:gd name="connsiteX72" fmla="*/ 1846412 w 2866028"/>
                <a:gd name="connsiteY72" fmla="*/ 926455 h 1247965"/>
                <a:gd name="connsiteX73" fmla="*/ 1840457 w 2866028"/>
                <a:gd name="connsiteY73" fmla="*/ 874642 h 1247965"/>
                <a:gd name="connsiteX74" fmla="*/ 1828091 w 2866028"/>
                <a:gd name="connsiteY74" fmla="*/ 823440 h 1247965"/>
                <a:gd name="connsiteX75" fmla="*/ 1822438 w 2866028"/>
                <a:gd name="connsiteY75" fmla="*/ 814935 h 1247965"/>
                <a:gd name="connsiteX76" fmla="*/ 1813958 w 2866028"/>
                <a:gd name="connsiteY76" fmla="*/ 819188 h 1247965"/>
                <a:gd name="connsiteX77" fmla="*/ 1795585 w 2866028"/>
                <a:gd name="connsiteY77" fmla="*/ 928324 h 1247965"/>
                <a:gd name="connsiteX78" fmla="*/ 1797436 w 2866028"/>
                <a:gd name="connsiteY78" fmla="*/ 928273 h 1247965"/>
                <a:gd name="connsiteX79" fmla="*/ 1797100 w 2866028"/>
                <a:gd name="connsiteY79" fmla="*/ 930324 h 1247965"/>
                <a:gd name="connsiteX80" fmla="*/ 1706609 w 2866028"/>
                <a:gd name="connsiteY80" fmla="*/ 927487 h 1247965"/>
                <a:gd name="connsiteX81" fmla="*/ 1691056 w 2866028"/>
                <a:gd name="connsiteY81" fmla="*/ 557378 h 1247965"/>
                <a:gd name="connsiteX82" fmla="*/ 1688228 w 2866028"/>
                <a:gd name="connsiteY82" fmla="*/ 496402 h 1247965"/>
                <a:gd name="connsiteX83" fmla="*/ 1377164 w 2866028"/>
                <a:gd name="connsiteY83" fmla="*/ 299294 h 1247965"/>
                <a:gd name="connsiteX84" fmla="*/ 1167903 w 2866028"/>
                <a:gd name="connsiteY84" fmla="*/ 449607 h 1247965"/>
                <a:gd name="connsiteX85" fmla="*/ 723930 w 2866028"/>
                <a:gd name="connsiteY85" fmla="*/ 943086 h 1247965"/>
                <a:gd name="connsiteX86" fmla="*/ 521739 w 2866028"/>
                <a:gd name="connsiteY86" fmla="*/ 1230949 h 1247965"/>
                <a:gd name="connsiteX87" fmla="*/ 496289 w 2866028"/>
                <a:gd name="connsiteY87" fmla="*/ 1247965 h 1247965"/>
                <a:gd name="connsiteX88" fmla="*/ 12726 w 2866028"/>
                <a:gd name="connsiteY88" fmla="*/ 1246547 h 1247965"/>
                <a:gd name="connsiteX89" fmla="*/ 0 w 2866028"/>
                <a:gd name="connsiteY89" fmla="*/ 1243711 h 1247965"/>
                <a:gd name="connsiteX90" fmla="*/ 100389 w 2866028"/>
                <a:gd name="connsiteY90" fmla="*/ 1114669 h 1247965"/>
                <a:gd name="connsiteX91" fmla="*/ 322376 w 2866028"/>
                <a:gd name="connsiteY91" fmla="*/ 846659 h 1247965"/>
                <a:gd name="connsiteX92" fmla="*/ 856839 w 2866028"/>
                <a:gd name="connsiteY92" fmla="*/ 312057 h 1247965"/>
                <a:gd name="connsiteX93" fmla="*/ 1173559 w 2866028"/>
                <a:gd name="connsiteY93" fmla="*/ 102186 h 1247965"/>
                <a:gd name="connsiteX94" fmla="*/ 1412512 w 2866028"/>
                <a:gd name="connsiteY94" fmla="*/ 44047 h 1247965"/>
                <a:gd name="connsiteX95" fmla="*/ 1675502 w 2866028"/>
                <a:gd name="connsiteY95" fmla="*/ 158908 h 1247965"/>
                <a:gd name="connsiteX96" fmla="*/ 1715092 w 2866028"/>
                <a:gd name="connsiteY96" fmla="*/ 202867 h 1247965"/>
                <a:gd name="connsiteX97" fmla="*/ 1741957 w 2866028"/>
                <a:gd name="connsiteY97" fmla="*/ 211376 h 1247965"/>
                <a:gd name="connsiteX98" fmla="*/ 1901731 w 2866028"/>
                <a:gd name="connsiteY98" fmla="*/ 190105 h 1247965"/>
                <a:gd name="connsiteX99" fmla="*/ 1927181 w 2866028"/>
                <a:gd name="connsiteY99" fmla="*/ 164580 h 1247965"/>
                <a:gd name="connsiteX100" fmla="*/ 2006361 w 2866028"/>
                <a:gd name="connsiteY100" fmla="*/ 18522 h 1247965"/>
                <a:gd name="connsiteX101" fmla="*/ 2056732 w 2866028"/>
                <a:gd name="connsiteY101" fmla="*/ 265 h 1247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866028" h="1247965">
                  <a:moveTo>
                    <a:pt x="1805633" y="759832"/>
                  </a:moveTo>
                  <a:cubicBezTo>
                    <a:pt x="1807049" y="776740"/>
                    <a:pt x="1791474" y="789421"/>
                    <a:pt x="1799970" y="807737"/>
                  </a:cubicBezTo>
                  <a:cubicBezTo>
                    <a:pt x="1807049" y="792238"/>
                    <a:pt x="1811297" y="776740"/>
                    <a:pt x="1805633" y="759832"/>
                  </a:cubicBezTo>
                  <a:close/>
                  <a:moveTo>
                    <a:pt x="1794070" y="704493"/>
                  </a:moveTo>
                  <a:cubicBezTo>
                    <a:pt x="1791239" y="721563"/>
                    <a:pt x="1779911" y="737210"/>
                    <a:pt x="1788407" y="755702"/>
                  </a:cubicBezTo>
                  <a:cubicBezTo>
                    <a:pt x="1796902" y="738632"/>
                    <a:pt x="1799734" y="721563"/>
                    <a:pt x="1794070" y="704493"/>
                  </a:cubicBezTo>
                  <a:close/>
                  <a:moveTo>
                    <a:pt x="1772922" y="645025"/>
                  </a:moveTo>
                  <a:cubicBezTo>
                    <a:pt x="1768729" y="686167"/>
                    <a:pt x="1765933" y="725890"/>
                    <a:pt x="1761740" y="765613"/>
                  </a:cubicBezTo>
                  <a:cubicBezTo>
                    <a:pt x="1777116" y="727309"/>
                    <a:pt x="1772922" y="686167"/>
                    <a:pt x="1779911" y="646444"/>
                  </a:cubicBezTo>
                  <a:cubicBezTo>
                    <a:pt x="1777116" y="646444"/>
                    <a:pt x="1775718" y="646444"/>
                    <a:pt x="1772922" y="645025"/>
                  </a:cubicBezTo>
                  <a:close/>
                  <a:moveTo>
                    <a:pt x="1746048" y="571281"/>
                  </a:moveTo>
                  <a:cubicBezTo>
                    <a:pt x="1737788" y="571281"/>
                    <a:pt x="1740541" y="579780"/>
                    <a:pt x="1740541" y="584030"/>
                  </a:cubicBezTo>
                  <a:cubicBezTo>
                    <a:pt x="1741918" y="656278"/>
                    <a:pt x="1743295" y="728525"/>
                    <a:pt x="1746048" y="803606"/>
                  </a:cubicBezTo>
                  <a:cubicBezTo>
                    <a:pt x="1752931" y="796523"/>
                    <a:pt x="1751554" y="790857"/>
                    <a:pt x="1751554" y="785190"/>
                  </a:cubicBezTo>
                  <a:cubicBezTo>
                    <a:pt x="1751554" y="735608"/>
                    <a:pt x="1750178" y="684610"/>
                    <a:pt x="1755684" y="635029"/>
                  </a:cubicBezTo>
                  <a:cubicBezTo>
                    <a:pt x="1758437" y="618029"/>
                    <a:pt x="1757061" y="601030"/>
                    <a:pt x="1755684" y="584030"/>
                  </a:cubicBezTo>
                  <a:cubicBezTo>
                    <a:pt x="1755684" y="578364"/>
                    <a:pt x="1754307" y="569864"/>
                    <a:pt x="1746048" y="571281"/>
                  </a:cubicBezTo>
                  <a:close/>
                  <a:moveTo>
                    <a:pt x="1703683" y="482314"/>
                  </a:moveTo>
                  <a:cubicBezTo>
                    <a:pt x="1702272" y="597082"/>
                    <a:pt x="1717793" y="707600"/>
                    <a:pt x="1717793" y="820951"/>
                  </a:cubicBezTo>
                  <a:cubicBezTo>
                    <a:pt x="1724848" y="813867"/>
                    <a:pt x="1723437" y="808199"/>
                    <a:pt x="1723437" y="802532"/>
                  </a:cubicBezTo>
                  <a:cubicBezTo>
                    <a:pt x="1724848" y="718935"/>
                    <a:pt x="1726259" y="635338"/>
                    <a:pt x="1724848" y="551742"/>
                  </a:cubicBezTo>
                  <a:cubicBezTo>
                    <a:pt x="1723437" y="530488"/>
                    <a:pt x="1736136" y="502151"/>
                    <a:pt x="1703683" y="482314"/>
                  </a:cubicBezTo>
                  <a:close/>
                  <a:moveTo>
                    <a:pt x="1918782" y="417065"/>
                  </a:moveTo>
                  <a:cubicBezTo>
                    <a:pt x="1906111" y="431243"/>
                    <a:pt x="1906111" y="449674"/>
                    <a:pt x="1903296" y="466687"/>
                  </a:cubicBezTo>
                  <a:cubicBezTo>
                    <a:pt x="1894848" y="500713"/>
                    <a:pt x="1876546" y="534740"/>
                    <a:pt x="1883585" y="570184"/>
                  </a:cubicBezTo>
                  <a:cubicBezTo>
                    <a:pt x="1894848" y="633983"/>
                    <a:pt x="1911743" y="697782"/>
                    <a:pt x="1917374" y="764417"/>
                  </a:cubicBezTo>
                  <a:cubicBezTo>
                    <a:pt x="1917374" y="771506"/>
                    <a:pt x="1920190" y="777177"/>
                    <a:pt x="1928637" y="775759"/>
                  </a:cubicBezTo>
                  <a:cubicBezTo>
                    <a:pt x="1938492" y="775759"/>
                    <a:pt x="1937084" y="768671"/>
                    <a:pt x="1937084" y="761582"/>
                  </a:cubicBezTo>
                  <a:cubicBezTo>
                    <a:pt x="1935676" y="740315"/>
                    <a:pt x="1932861" y="719049"/>
                    <a:pt x="1932861" y="697782"/>
                  </a:cubicBezTo>
                  <a:cubicBezTo>
                    <a:pt x="1930045" y="609881"/>
                    <a:pt x="1928637" y="521980"/>
                    <a:pt x="1925821" y="434078"/>
                  </a:cubicBezTo>
                  <a:cubicBezTo>
                    <a:pt x="1925821" y="428407"/>
                    <a:pt x="1928637" y="421318"/>
                    <a:pt x="1918782" y="417065"/>
                  </a:cubicBezTo>
                  <a:close/>
                  <a:moveTo>
                    <a:pt x="1807373" y="281269"/>
                  </a:moveTo>
                  <a:cubicBezTo>
                    <a:pt x="1802976" y="281624"/>
                    <a:pt x="1799458" y="283754"/>
                    <a:pt x="1798755" y="290855"/>
                  </a:cubicBezTo>
                  <a:cubicBezTo>
                    <a:pt x="1794533" y="310735"/>
                    <a:pt x="1793126" y="330616"/>
                    <a:pt x="1805790" y="347657"/>
                  </a:cubicBezTo>
                  <a:cubicBezTo>
                    <a:pt x="1808605" y="351917"/>
                    <a:pt x="1810012" y="357597"/>
                    <a:pt x="1815640" y="356177"/>
                  </a:cubicBezTo>
                  <a:cubicBezTo>
                    <a:pt x="1822676" y="356177"/>
                    <a:pt x="1822676" y="349077"/>
                    <a:pt x="1824083" y="343397"/>
                  </a:cubicBezTo>
                  <a:cubicBezTo>
                    <a:pt x="1825491" y="327776"/>
                    <a:pt x="1826898" y="312155"/>
                    <a:pt x="1828305" y="296535"/>
                  </a:cubicBezTo>
                  <a:cubicBezTo>
                    <a:pt x="1829712" y="289435"/>
                    <a:pt x="1831119" y="282334"/>
                    <a:pt x="1821269" y="282334"/>
                  </a:cubicBezTo>
                  <a:cubicBezTo>
                    <a:pt x="1817048" y="282334"/>
                    <a:pt x="1811771" y="280914"/>
                    <a:pt x="1807373" y="281269"/>
                  </a:cubicBezTo>
                  <a:close/>
                  <a:moveTo>
                    <a:pt x="1872090" y="272524"/>
                  </a:moveTo>
                  <a:cubicBezTo>
                    <a:pt x="1862200" y="272524"/>
                    <a:pt x="1846660" y="272524"/>
                    <a:pt x="1843834" y="288076"/>
                  </a:cubicBezTo>
                  <a:cubicBezTo>
                    <a:pt x="1839596" y="323420"/>
                    <a:pt x="1835357" y="358764"/>
                    <a:pt x="1831119" y="394109"/>
                  </a:cubicBezTo>
                  <a:cubicBezTo>
                    <a:pt x="1831119" y="396936"/>
                    <a:pt x="1831119" y="399764"/>
                    <a:pt x="1831119" y="402591"/>
                  </a:cubicBezTo>
                  <a:cubicBezTo>
                    <a:pt x="1832532" y="413902"/>
                    <a:pt x="1833945" y="429453"/>
                    <a:pt x="1845247" y="429453"/>
                  </a:cubicBezTo>
                  <a:cubicBezTo>
                    <a:pt x="1857962" y="429453"/>
                    <a:pt x="1856549" y="413902"/>
                    <a:pt x="1857962" y="404005"/>
                  </a:cubicBezTo>
                  <a:cubicBezTo>
                    <a:pt x="1865026" y="368661"/>
                    <a:pt x="1872090" y="331903"/>
                    <a:pt x="1879154" y="295145"/>
                  </a:cubicBezTo>
                  <a:cubicBezTo>
                    <a:pt x="1881980" y="286662"/>
                    <a:pt x="1884805" y="273938"/>
                    <a:pt x="1872090" y="272524"/>
                  </a:cubicBezTo>
                  <a:close/>
                  <a:moveTo>
                    <a:pt x="1913163" y="266510"/>
                  </a:moveTo>
                  <a:cubicBezTo>
                    <a:pt x="1901875" y="265091"/>
                    <a:pt x="1897643" y="270766"/>
                    <a:pt x="1894821" y="282115"/>
                  </a:cubicBezTo>
                  <a:cubicBezTo>
                    <a:pt x="1883533" y="341700"/>
                    <a:pt x="1872245" y="401285"/>
                    <a:pt x="1860957" y="462288"/>
                  </a:cubicBezTo>
                  <a:cubicBezTo>
                    <a:pt x="1858135" y="473637"/>
                    <a:pt x="1856724" y="486406"/>
                    <a:pt x="1862368" y="497755"/>
                  </a:cubicBezTo>
                  <a:cubicBezTo>
                    <a:pt x="1865190" y="502011"/>
                    <a:pt x="1868012" y="506267"/>
                    <a:pt x="1873656" y="504848"/>
                  </a:cubicBezTo>
                  <a:cubicBezTo>
                    <a:pt x="1876478" y="504848"/>
                    <a:pt x="1879300" y="500592"/>
                    <a:pt x="1880711" y="497755"/>
                  </a:cubicBezTo>
                  <a:cubicBezTo>
                    <a:pt x="1893410" y="433914"/>
                    <a:pt x="1915985" y="372911"/>
                    <a:pt x="1921629" y="309070"/>
                  </a:cubicBezTo>
                  <a:cubicBezTo>
                    <a:pt x="1921629" y="300558"/>
                    <a:pt x="1921629" y="292046"/>
                    <a:pt x="1921629" y="283534"/>
                  </a:cubicBezTo>
                  <a:cubicBezTo>
                    <a:pt x="1920218" y="276441"/>
                    <a:pt x="1924451" y="266510"/>
                    <a:pt x="1913163" y="266510"/>
                  </a:cubicBezTo>
                  <a:close/>
                  <a:moveTo>
                    <a:pt x="2056732" y="265"/>
                  </a:moveTo>
                  <a:cubicBezTo>
                    <a:pt x="2073523" y="-976"/>
                    <a:pt x="2090490" y="2214"/>
                    <a:pt x="2108164" y="8596"/>
                  </a:cubicBezTo>
                  <a:cubicBezTo>
                    <a:pt x="2171790" y="35538"/>
                    <a:pt x="2219864" y="82334"/>
                    <a:pt x="2262282" y="133383"/>
                  </a:cubicBezTo>
                  <a:cubicBezTo>
                    <a:pt x="2392363" y="287950"/>
                    <a:pt x="2491338" y="463787"/>
                    <a:pt x="2586071" y="641043"/>
                  </a:cubicBezTo>
                  <a:cubicBezTo>
                    <a:pt x="2687873" y="831061"/>
                    <a:pt x="2775537" y="1028168"/>
                    <a:pt x="2860372" y="1225276"/>
                  </a:cubicBezTo>
                  <a:cubicBezTo>
                    <a:pt x="2861786" y="1232367"/>
                    <a:pt x="2863200" y="1238039"/>
                    <a:pt x="2866028" y="1246547"/>
                  </a:cubicBezTo>
                  <a:cubicBezTo>
                    <a:pt x="2775537" y="1246547"/>
                    <a:pt x="2687873" y="1246547"/>
                    <a:pt x="2600210" y="1247965"/>
                  </a:cubicBezTo>
                  <a:cubicBezTo>
                    <a:pt x="2586071" y="1247965"/>
                    <a:pt x="2584657" y="1238039"/>
                    <a:pt x="2581829" y="1229531"/>
                  </a:cubicBezTo>
                  <a:cubicBezTo>
                    <a:pt x="2506891" y="1031005"/>
                    <a:pt x="2429125" y="832479"/>
                    <a:pt x="2337220" y="641043"/>
                  </a:cubicBezTo>
                  <a:cubicBezTo>
                    <a:pt x="2280663" y="524763"/>
                    <a:pt x="2224106" y="409902"/>
                    <a:pt x="2142098" y="309221"/>
                  </a:cubicBezTo>
                  <a:cubicBezTo>
                    <a:pt x="2130787" y="295040"/>
                    <a:pt x="2116647" y="283696"/>
                    <a:pt x="2102508" y="272352"/>
                  </a:cubicBezTo>
                  <a:cubicBezTo>
                    <a:pt x="2084127" y="255335"/>
                    <a:pt x="2071402" y="262425"/>
                    <a:pt x="2061504" y="282278"/>
                  </a:cubicBezTo>
                  <a:cubicBezTo>
                    <a:pt x="2044537" y="317729"/>
                    <a:pt x="2040295" y="356016"/>
                    <a:pt x="2036054" y="394303"/>
                  </a:cubicBezTo>
                  <a:cubicBezTo>
                    <a:pt x="2012017" y="587157"/>
                    <a:pt x="2012017" y="780011"/>
                    <a:pt x="2010603" y="974283"/>
                  </a:cubicBezTo>
                  <a:cubicBezTo>
                    <a:pt x="1979497" y="937414"/>
                    <a:pt x="1938493" y="935996"/>
                    <a:pt x="1894661" y="935996"/>
                  </a:cubicBezTo>
                  <a:cubicBezTo>
                    <a:pt x="1879108" y="935996"/>
                    <a:pt x="1863555" y="937414"/>
                    <a:pt x="1848001" y="931742"/>
                  </a:cubicBezTo>
                  <a:lnTo>
                    <a:pt x="1846412" y="926455"/>
                  </a:lnTo>
                  <a:lnTo>
                    <a:pt x="1840457" y="874642"/>
                  </a:lnTo>
                  <a:cubicBezTo>
                    <a:pt x="1836217" y="857456"/>
                    <a:pt x="1830917" y="840448"/>
                    <a:pt x="1828091" y="823440"/>
                  </a:cubicBezTo>
                  <a:cubicBezTo>
                    <a:pt x="1828091" y="820605"/>
                    <a:pt x="1825264" y="816353"/>
                    <a:pt x="1822438" y="814935"/>
                  </a:cubicBezTo>
                  <a:cubicBezTo>
                    <a:pt x="1819611" y="813518"/>
                    <a:pt x="1815371" y="814935"/>
                    <a:pt x="1813958" y="819188"/>
                  </a:cubicBezTo>
                  <a:cubicBezTo>
                    <a:pt x="1808305" y="856039"/>
                    <a:pt x="1785692" y="888638"/>
                    <a:pt x="1795585" y="928324"/>
                  </a:cubicBezTo>
                  <a:lnTo>
                    <a:pt x="1797436" y="928273"/>
                  </a:lnTo>
                  <a:lnTo>
                    <a:pt x="1797100" y="930324"/>
                  </a:lnTo>
                  <a:cubicBezTo>
                    <a:pt x="1767408" y="931742"/>
                    <a:pt x="1736301" y="934578"/>
                    <a:pt x="1706609" y="927487"/>
                  </a:cubicBezTo>
                  <a:cubicBezTo>
                    <a:pt x="1700953" y="804118"/>
                    <a:pt x="1696711" y="680748"/>
                    <a:pt x="1691056" y="557378"/>
                  </a:cubicBezTo>
                  <a:cubicBezTo>
                    <a:pt x="1691056" y="537526"/>
                    <a:pt x="1689642" y="516255"/>
                    <a:pt x="1688228" y="496402"/>
                  </a:cubicBezTo>
                  <a:cubicBezTo>
                    <a:pt x="1683986" y="331909"/>
                    <a:pt x="1528454" y="234064"/>
                    <a:pt x="1377164" y="299294"/>
                  </a:cubicBezTo>
                  <a:cubicBezTo>
                    <a:pt x="1296570" y="333327"/>
                    <a:pt x="1231530" y="391467"/>
                    <a:pt x="1167903" y="449607"/>
                  </a:cubicBezTo>
                  <a:cubicBezTo>
                    <a:pt x="1005302" y="601338"/>
                    <a:pt x="858253" y="765831"/>
                    <a:pt x="723930" y="943086"/>
                  </a:cubicBezTo>
                  <a:cubicBezTo>
                    <a:pt x="653234" y="1036677"/>
                    <a:pt x="583952" y="1131686"/>
                    <a:pt x="521739" y="1230949"/>
                  </a:cubicBezTo>
                  <a:cubicBezTo>
                    <a:pt x="516084" y="1240875"/>
                    <a:pt x="510428" y="1247965"/>
                    <a:pt x="496289" y="1247965"/>
                  </a:cubicBezTo>
                  <a:cubicBezTo>
                    <a:pt x="335101" y="1246547"/>
                    <a:pt x="173913" y="1247965"/>
                    <a:pt x="12726" y="1246547"/>
                  </a:cubicBezTo>
                  <a:cubicBezTo>
                    <a:pt x="9898" y="1246547"/>
                    <a:pt x="7070" y="1246547"/>
                    <a:pt x="0" y="1243711"/>
                  </a:cubicBezTo>
                  <a:cubicBezTo>
                    <a:pt x="35349" y="1199752"/>
                    <a:pt x="67869" y="1157210"/>
                    <a:pt x="100389" y="1114669"/>
                  </a:cubicBezTo>
                  <a:cubicBezTo>
                    <a:pt x="172499" y="1023914"/>
                    <a:pt x="246024" y="934578"/>
                    <a:pt x="322376" y="846659"/>
                  </a:cubicBezTo>
                  <a:cubicBezTo>
                    <a:pt x="487805" y="655223"/>
                    <a:pt x="661718" y="472296"/>
                    <a:pt x="856839" y="312057"/>
                  </a:cubicBezTo>
                  <a:cubicBezTo>
                    <a:pt x="955814" y="229810"/>
                    <a:pt x="1059031" y="156072"/>
                    <a:pt x="1173559" y="102186"/>
                  </a:cubicBezTo>
                  <a:cubicBezTo>
                    <a:pt x="1249911" y="66735"/>
                    <a:pt x="1327677" y="42629"/>
                    <a:pt x="1412512" y="44047"/>
                  </a:cubicBezTo>
                  <a:cubicBezTo>
                    <a:pt x="1515729" y="45465"/>
                    <a:pt x="1603392" y="83752"/>
                    <a:pt x="1675502" y="158908"/>
                  </a:cubicBezTo>
                  <a:cubicBezTo>
                    <a:pt x="1689642" y="173089"/>
                    <a:pt x="1703781" y="187269"/>
                    <a:pt x="1715092" y="202867"/>
                  </a:cubicBezTo>
                  <a:cubicBezTo>
                    <a:pt x="1723576" y="212794"/>
                    <a:pt x="1732060" y="212794"/>
                    <a:pt x="1741957" y="211376"/>
                  </a:cubicBezTo>
                  <a:cubicBezTo>
                    <a:pt x="1795686" y="204285"/>
                    <a:pt x="1848001" y="195777"/>
                    <a:pt x="1901731" y="190105"/>
                  </a:cubicBezTo>
                  <a:cubicBezTo>
                    <a:pt x="1917284" y="187269"/>
                    <a:pt x="1922940" y="183015"/>
                    <a:pt x="1927181" y="164580"/>
                  </a:cubicBezTo>
                  <a:cubicBezTo>
                    <a:pt x="1939907" y="109277"/>
                    <a:pt x="1955460" y="53973"/>
                    <a:pt x="2006361" y="18522"/>
                  </a:cubicBezTo>
                  <a:cubicBezTo>
                    <a:pt x="2023328" y="7178"/>
                    <a:pt x="2039942" y="1505"/>
                    <a:pt x="2056732" y="265"/>
                  </a:cubicBezTo>
                  <a:close/>
                </a:path>
              </a:pathLst>
            </a:custGeom>
            <a:grpFill/>
            <a:ln w="9525">
              <a:solidFill>
                <a:schemeClr val="bg1"/>
              </a:solidFill>
              <a:round/>
            </a:ln>
          </p:spPr>
          <p:txBody>
            <a:bodyPr vert="horz" wrap="square" lIns="91440" tIns="45720" rIns="91440" bIns="45720" numCol="1" anchor="t" anchorCtr="0" compatLnSpc="1">
              <a:noAutofit/>
            </a:bodyPr>
            <a:lstStyle/>
            <a:p>
              <a:endParaRPr lang="zh-CN" altLang="en-US"/>
            </a:p>
          </p:txBody>
        </p:sp>
        <p:sp>
          <p:nvSpPr>
            <p:cNvPr id="66" name="Freeform 49"/>
            <p:cNvSpPr/>
            <p:nvPr/>
          </p:nvSpPr>
          <p:spPr bwMode="auto">
            <a:xfrm>
              <a:off x="1619765" y="3388205"/>
              <a:ext cx="854027" cy="279995"/>
            </a:xfrm>
            <a:custGeom>
              <a:avLst/>
              <a:gdLst>
                <a:gd name="T0" fmla="*/ 368 w 604"/>
                <a:gd name="T1" fmla="*/ 7 h 198"/>
                <a:gd name="T2" fmla="*/ 431 w 604"/>
                <a:gd name="T3" fmla="*/ 8 h 198"/>
                <a:gd name="T4" fmla="*/ 467 w 604"/>
                <a:gd name="T5" fmla="*/ 7 h 198"/>
                <a:gd name="T6" fmla="*/ 548 w 604"/>
                <a:gd name="T7" fmla="*/ 11 h 198"/>
                <a:gd name="T8" fmla="*/ 583 w 604"/>
                <a:gd name="T9" fmla="*/ 40 h 198"/>
                <a:gd name="T10" fmla="*/ 526 w 604"/>
                <a:gd name="T11" fmla="*/ 132 h 198"/>
                <a:gd name="T12" fmla="*/ 298 w 604"/>
                <a:gd name="T13" fmla="*/ 163 h 198"/>
                <a:gd name="T14" fmla="*/ 127 w 604"/>
                <a:gd name="T15" fmla="*/ 185 h 198"/>
                <a:gd name="T16" fmla="*/ 66 w 604"/>
                <a:gd name="T17" fmla="*/ 194 h 198"/>
                <a:gd name="T18" fmla="*/ 3 w 604"/>
                <a:gd name="T19" fmla="*/ 144 h 198"/>
                <a:gd name="T20" fmla="*/ 4 w 604"/>
                <a:gd name="T21" fmla="*/ 49 h 198"/>
                <a:gd name="T22" fmla="*/ 59 w 604"/>
                <a:gd name="T23" fmla="*/ 3 h 198"/>
                <a:gd name="T24" fmla="*/ 368 w 604"/>
                <a:gd name="T25" fmla="*/ 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4" h="198">
                  <a:moveTo>
                    <a:pt x="368" y="7"/>
                  </a:moveTo>
                  <a:cubicBezTo>
                    <a:pt x="389" y="3"/>
                    <a:pt x="410" y="2"/>
                    <a:pt x="431" y="8"/>
                  </a:cubicBezTo>
                  <a:cubicBezTo>
                    <a:pt x="443" y="0"/>
                    <a:pt x="455" y="0"/>
                    <a:pt x="467" y="7"/>
                  </a:cubicBezTo>
                  <a:cubicBezTo>
                    <a:pt x="494" y="8"/>
                    <a:pt x="521" y="7"/>
                    <a:pt x="548" y="11"/>
                  </a:cubicBezTo>
                  <a:cubicBezTo>
                    <a:pt x="566" y="14"/>
                    <a:pt x="578" y="22"/>
                    <a:pt x="583" y="40"/>
                  </a:cubicBezTo>
                  <a:cubicBezTo>
                    <a:pt x="604" y="84"/>
                    <a:pt x="576" y="126"/>
                    <a:pt x="526" y="132"/>
                  </a:cubicBezTo>
                  <a:cubicBezTo>
                    <a:pt x="450" y="140"/>
                    <a:pt x="374" y="151"/>
                    <a:pt x="298" y="163"/>
                  </a:cubicBezTo>
                  <a:cubicBezTo>
                    <a:pt x="241" y="172"/>
                    <a:pt x="184" y="177"/>
                    <a:pt x="127" y="185"/>
                  </a:cubicBezTo>
                  <a:cubicBezTo>
                    <a:pt x="107" y="188"/>
                    <a:pt x="87" y="192"/>
                    <a:pt x="66" y="194"/>
                  </a:cubicBezTo>
                  <a:cubicBezTo>
                    <a:pt x="24" y="198"/>
                    <a:pt x="7" y="183"/>
                    <a:pt x="3" y="144"/>
                  </a:cubicBezTo>
                  <a:cubicBezTo>
                    <a:pt x="0" y="112"/>
                    <a:pt x="1" y="81"/>
                    <a:pt x="4" y="49"/>
                  </a:cubicBezTo>
                  <a:cubicBezTo>
                    <a:pt x="8" y="11"/>
                    <a:pt x="27" y="2"/>
                    <a:pt x="59" y="3"/>
                  </a:cubicBezTo>
                  <a:cubicBezTo>
                    <a:pt x="162" y="5"/>
                    <a:pt x="265" y="6"/>
                    <a:pt x="368" y="7"/>
                  </a:cubicBez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2569615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参加学术团体</a:t>
            </a:r>
            <a:r>
              <a:rPr lang="en-US" altLang="zh-CN" dirty="0" smtClean="0"/>
              <a:t>/</a:t>
            </a:r>
            <a:r>
              <a:rPr lang="zh-CN" altLang="en-US" dirty="0" smtClean="0"/>
              <a:t>社会兼职情况</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52945"/>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学术、社会</a:t>
            </a:r>
            <a:r>
              <a:rPr lang="zh-CN" altLang="en-US" sz="2000" dirty="0" smtClean="0">
                <a:solidFill>
                  <a:schemeClr val="tx1">
                    <a:lumMod val="75000"/>
                    <a:lumOff val="25000"/>
                  </a:schemeClr>
                </a:solidFill>
              </a:rPr>
              <a:t>兼职</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smtClean="0">
                <a:solidFill>
                  <a:schemeClr val="tx1">
                    <a:lumMod val="75000"/>
                    <a:lumOff val="25000"/>
                  </a:schemeClr>
                </a:solidFill>
              </a:rPr>
              <a:t>二级单位人事干事、国际化办、科研办</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3693319"/>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a:solidFill>
                  <a:schemeClr val="tx1">
                    <a:lumMod val="75000"/>
                    <a:lumOff val="25000"/>
                  </a:schemeClr>
                </a:solidFill>
              </a:rPr>
              <a:t>、学术团体</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社会兼职情况数据来源：教师画像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社会兼职</a:t>
            </a:r>
          </a:p>
          <a:p>
            <a:pPr>
              <a:lnSpc>
                <a:spcPct val="130000"/>
              </a:lnSpc>
            </a:pPr>
            <a:r>
              <a:rPr lang="en-US" altLang="zh-CN" sz="2000" dirty="0" smtClean="0">
                <a:solidFill>
                  <a:schemeClr val="tx1">
                    <a:lumMod val="75000"/>
                    <a:lumOff val="25000"/>
                  </a:schemeClr>
                </a:solidFill>
              </a:rPr>
              <a:t>  2</a:t>
            </a:r>
            <a:r>
              <a:rPr lang="zh-CN" altLang="en-US" sz="2000" dirty="0">
                <a:solidFill>
                  <a:schemeClr val="tx1">
                    <a:lumMod val="75000"/>
                    <a:lumOff val="25000"/>
                  </a:schemeClr>
                </a:solidFill>
              </a:rPr>
              <a:t>、学术团体数据来源：教师画像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社会兼职（兼职单位性质包括：专家组、学术会议、科研事业单位、学术组织、学术期刊）</a:t>
            </a:r>
          </a:p>
          <a:p>
            <a:pPr>
              <a:lnSpc>
                <a:spcPct val="130000"/>
              </a:lnSpc>
            </a:pPr>
            <a:r>
              <a:rPr lang="en-US" altLang="zh-CN" sz="2000" dirty="0" smtClean="0">
                <a:solidFill>
                  <a:schemeClr val="tx1">
                    <a:lumMod val="75000"/>
                    <a:lumOff val="25000"/>
                  </a:schemeClr>
                </a:solidFill>
              </a:rPr>
              <a:t>  3</a:t>
            </a:r>
            <a:r>
              <a:rPr lang="zh-CN" altLang="en-US" sz="2000" dirty="0">
                <a:solidFill>
                  <a:schemeClr val="tx1">
                    <a:lumMod val="75000"/>
                    <a:lumOff val="25000"/>
                  </a:schemeClr>
                </a:solidFill>
              </a:rPr>
              <a:t>、社会兼职数据来源：教师画像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社会兼职（兼职单位性质包括：党政机关、学校、商贸公司、厂矿企业、部队、社会团体、体育单位、其他）</a:t>
            </a:r>
          </a:p>
          <a:p>
            <a:pPr>
              <a:lnSpc>
                <a:spcPct val="130000"/>
              </a:lnSpc>
            </a:pPr>
            <a:r>
              <a:rPr lang="en-US" altLang="zh-CN" sz="2000" dirty="0" smtClean="0">
                <a:solidFill>
                  <a:schemeClr val="tx1">
                    <a:lumMod val="75000"/>
                    <a:lumOff val="25000"/>
                  </a:schemeClr>
                </a:solidFill>
              </a:rPr>
              <a:t>  4</a:t>
            </a:r>
            <a:r>
              <a:rPr lang="zh-CN" altLang="en-US" sz="2000" dirty="0">
                <a:solidFill>
                  <a:schemeClr val="tx1">
                    <a:lumMod val="75000"/>
                    <a:lumOff val="25000"/>
                  </a:schemeClr>
                </a:solidFill>
              </a:rPr>
              <a:t>、担任其他职务情况（国家队教练、国家</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国际级裁判等）数据来源：教师画像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社会服务</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学术</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社会兼职（兼职单位性质包括：体育单位）</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3785886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a:t>所</a:t>
            </a:r>
            <a:r>
              <a:rPr lang="zh-CN" altLang="en-US" dirty="0" smtClean="0"/>
              <a:t>获各类荣誉</a:t>
            </a:r>
            <a:endParaRPr lang="zh-CN" altLang="en-US" dirty="0"/>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52945"/>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获奖荣誉</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荣誉信息</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二级单位人事</a:t>
            </a:r>
            <a:r>
              <a:rPr lang="en-US" altLang="zh-CN" sz="2000" dirty="0">
                <a:solidFill>
                  <a:schemeClr val="tx1">
                    <a:lumMod val="75000"/>
                    <a:lumOff val="25000"/>
                  </a:schemeClr>
                </a:solidFill>
              </a:rPr>
              <a:t>+</a:t>
            </a:r>
            <a:r>
              <a:rPr lang="zh-CN" altLang="en-US" sz="2000" dirty="0" smtClean="0">
                <a:solidFill>
                  <a:schemeClr val="tx1">
                    <a:lumMod val="75000"/>
                    <a:lumOff val="25000"/>
                  </a:schemeClr>
                </a:solidFill>
              </a:rPr>
              <a:t>校人力资源处</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892552"/>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zh-CN" altLang="en-US" sz="2000" dirty="0" smtClean="0">
                <a:solidFill>
                  <a:schemeClr val="tx1">
                    <a:lumMod val="75000"/>
                    <a:lumOff val="25000"/>
                  </a:schemeClr>
                </a:solidFill>
              </a:rPr>
              <a:t>  </a:t>
            </a:r>
            <a:r>
              <a:rPr lang="en-US" altLang="zh-CN" sz="2000" dirty="0" smtClean="0">
                <a:solidFill>
                  <a:schemeClr val="tx1">
                    <a:lumMod val="75000"/>
                    <a:lumOff val="25000"/>
                  </a:schemeClr>
                </a:solidFill>
              </a:rPr>
              <a:t>1</a:t>
            </a:r>
            <a:r>
              <a:rPr lang="zh-CN" altLang="en-US" sz="2000" dirty="0" smtClean="0">
                <a:solidFill>
                  <a:schemeClr val="tx1">
                    <a:lumMod val="75000"/>
                    <a:lumOff val="25000"/>
                  </a:schemeClr>
                </a:solidFill>
              </a:rPr>
              <a:t>、经二级审批后数据方可进表</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1459977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7864933" cy="598488"/>
          </a:xfrm>
        </p:spPr>
        <p:txBody>
          <a:bodyPr/>
          <a:lstStyle/>
          <a:p>
            <a:r>
              <a:rPr lang="zh-CN" altLang="en-US" dirty="0"/>
              <a:t>任现职以来完成教学工作情况（近五年）</a:t>
            </a:r>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52945"/>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教学信息</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二级单位本</a:t>
            </a:r>
            <a:r>
              <a:rPr lang="zh-CN" altLang="en-US" sz="2000" dirty="0" smtClean="0">
                <a:solidFill>
                  <a:schemeClr val="tx1">
                    <a:lumMod val="75000"/>
                    <a:lumOff val="25000"/>
                  </a:schemeClr>
                </a:solidFill>
              </a:rPr>
              <a:t>教 </a:t>
            </a:r>
            <a:r>
              <a:rPr lang="en-US" altLang="zh-CN" sz="2000" dirty="0" smtClean="0">
                <a:solidFill>
                  <a:schemeClr val="tx1">
                    <a:lumMod val="75000"/>
                    <a:lumOff val="25000"/>
                  </a:schemeClr>
                </a:solidFill>
              </a:rPr>
              <a:t>/ </a:t>
            </a:r>
            <a:r>
              <a:rPr lang="zh-CN" altLang="en-US" sz="2000" dirty="0" smtClean="0">
                <a:solidFill>
                  <a:schemeClr val="tx1">
                    <a:lumMod val="75000"/>
                    <a:lumOff val="25000"/>
                  </a:schemeClr>
                </a:solidFill>
              </a:rPr>
              <a:t>研教（根据课程类别区分）</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1692771"/>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 1</a:t>
            </a:r>
            <a:r>
              <a:rPr lang="zh-CN" altLang="en-US" sz="2000" dirty="0">
                <a:solidFill>
                  <a:schemeClr val="tx1">
                    <a:lumMod val="75000"/>
                    <a:lumOff val="25000"/>
                  </a:schemeClr>
                </a:solidFill>
              </a:rPr>
              <a:t>、</a:t>
            </a:r>
            <a:r>
              <a:rPr lang="zh-CN" altLang="en-US" sz="2000" dirty="0" smtClean="0">
                <a:solidFill>
                  <a:schemeClr val="tx1">
                    <a:lumMod val="75000"/>
                    <a:lumOff val="25000"/>
                  </a:schemeClr>
                </a:solidFill>
              </a:rPr>
              <a:t>数据</a:t>
            </a:r>
            <a:r>
              <a:rPr lang="zh-CN" altLang="en-US" sz="2000" dirty="0">
                <a:solidFill>
                  <a:schemeClr val="tx1">
                    <a:lumMod val="75000"/>
                    <a:lumOff val="25000"/>
                  </a:schemeClr>
                </a:solidFill>
              </a:rPr>
              <a:t>来源：</a:t>
            </a:r>
            <a:r>
              <a:rPr lang="zh-CN" altLang="en-US" sz="2000" dirty="0" smtClean="0">
                <a:solidFill>
                  <a:schemeClr val="tx1">
                    <a:lumMod val="75000"/>
                    <a:lumOff val="25000"/>
                  </a:schemeClr>
                </a:solidFill>
              </a:rPr>
              <a:t>教务处及研究生院</a:t>
            </a:r>
            <a:endParaRPr lang="en-US" altLang="zh-CN" sz="2000" dirty="0" smtClean="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 </a:t>
            </a:r>
            <a:r>
              <a:rPr lang="en-US" altLang="zh-CN" sz="2000" dirty="0" smtClean="0">
                <a:solidFill>
                  <a:schemeClr val="tx1">
                    <a:lumMod val="75000"/>
                    <a:lumOff val="25000"/>
                  </a:schemeClr>
                </a:solidFill>
              </a:rPr>
              <a:t> 2</a:t>
            </a:r>
            <a:r>
              <a:rPr lang="zh-CN" altLang="en-US" sz="2000" dirty="0" smtClean="0">
                <a:solidFill>
                  <a:schemeClr val="tx1">
                    <a:lumMod val="75000"/>
                    <a:lumOff val="25000"/>
                  </a:schemeClr>
                </a:solidFill>
              </a:rPr>
              <a:t>、勘误途径：经教务口负责老师确认后通过微信群与网络信息中心教学数据对接同事联系</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4241763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8601309" cy="598488"/>
          </a:xfrm>
        </p:spPr>
        <p:txBody>
          <a:bodyPr/>
          <a:lstStyle/>
          <a:p>
            <a:r>
              <a:rPr lang="zh-CN" altLang="en-US" dirty="0"/>
              <a:t>任现职以来完成其他教学工作情况（近五年）</a:t>
            </a:r>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1656785" y="909965"/>
            <a:ext cx="9422548" cy="4493538"/>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rPr>
              <a:t>其他</a:t>
            </a:r>
            <a:r>
              <a:rPr lang="zh-CN" altLang="en-US" sz="2000" dirty="0">
                <a:solidFill>
                  <a:schemeClr val="tx1">
                    <a:lumMod val="75000"/>
                    <a:lumOff val="25000"/>
                  </a:schemeClr>
                </a:solidFill>
              </a:rPr>
              <a:t>教学工作包括以下</a:t>
            </a:r>
            <a:r>
              <a:rPr lang="en-US" altLang="zh-CN" sz="2000" dirty="0" smtClean="0">
                <a:solidFill>
                  <a:schemeClr val="tx1">
                    <a:lumMod val="75000"/>
                    <a:lumOff val="25000"/>
                  </a:schemeClr>
                </a:solidFill>
              </a:rPr>
              <a:t>5</a:t>
            </a:r>
            <a:r>
              <a:rPr lang="zh-CN" altLang="en-US" sz="2000" dirty="0" smtClean="0">
                <a:solidFill>
                  <a:schemeClr val="tx1">
                    <a:lumMod val="75000"/>
                    <a:lumOff val="25000"/>
                  </a:schemeClr>
                </a:solidFill>
              </a:rPr>
              <a:t>项组成主要来源：</a:t>
            </a:r>
            <a:endParaRPr lang="zh-CN" altLang="en-US"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1</a:t>
            </a:r>
            <a:r>
              <a:rPr lang="zh-CN" altLang="en-US" sz="2000" dirty="0">
                <a:solidFill>
                  <a:schemeClr val="tx1">
                    <a:lumMod val="75000"/>
                    <a:lumOff val="25000"/>
                  </a:schemeClr>
                </a:solidFill>
              </a:rPr>
              <a:t>、指导毕业设计，数据来源：教师画像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指导学生</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a:t>
            </a:r>
            <a:r>
              <a:rPr lang="zh-CN" altLang="en-US" sz="2000" dirty="0" smtClean="0">
                <a:solidFill>
                  <a:schemeClr val="tx1">
                    <a:lumMod val="75000"/>
                    <a:lumOff val="25000"/>
                  </a:schemeClr>
                </a:solidFill>
              </a:rPr>
              <a:t>毕业设计</a:t>
            </a:r>
            <a:endParaRPr lang="en-US" altLang="zh-CN" sz="2000" dirty="0" smtClean="0">
              <a:solidFill>
                <a:schemeClr val="tx1">
                  <a:lumMod val="75000"/>
                  <a:lumOff val="25000"/>
                </a:schemeClr>
              </a:solidFill>
            </a:endParaRPr>
          </a:p>
          <a:p>
            <a:pPr>
              <a:lnSpc>
                <a:spcPct val="130000"/>
              </a:lnSpc>
            </a:pPr>
            <a:endParaRPr lang="en-US" altLang="zh-CN"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2</a:t>
            </a:r>
            <a:r>
              <a:rPr lang="zh-CN" altLang="en-US" sz="2000" dirty="0">
                <a:solidFill>
                  <a:schemeClr val="tx1">
                    <a:lumMod val="75000"/>
                    <a:lumOff val="25000"/>
                  </a:schemeClr>
                </a:solidFill>
              </a:rPr>
              <a:t>、指导</a:t>
            </a:r>
            <a:r>
              <a:rPr lang="en-US" altLang="zh-CN" sz="2000" dirty="0">
                <a:solidFill>
                  <a:schemeClr val="tx1">
                    <a:lumMod val="75000"/>
                    <a:lumOff val="25000"/>
                  </a:schemeClr>
                </a:solidFill>
              </a:rPr>
              <a:t>PRP</a:t>
            </a:r>
            <a:r>
              <a:rPr lang="zh-CN" altLang="en-US" sz="2000" dirty="0">
                <a:solidFill>
                  <a:schemeClr val="tx1">
                    <a:lumMod val="75000"/>
                    <a:lumOff val="25000"/>
                  </a:schemeClr>
                </a:solidFill>
              </a:rPr>
              <a:t>，数据来源：教师画像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指导学生</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a:t>
            </a:r>
            <a:r>
              <a:rPr lang="en-US" altLang="zh-CN" sz="2000" dirty="0">
                <a:solidFill>
                  <a:schemeClr val="tx1">
                    <a:lumMod val="75000"/>
                    <a:lumOff val="25000"/>
                  </a:schemeClr>
                </a:solidFill>
              </a:rPr>
              <a:t>PRP/</a:t>
            </a:r>
            <a:r>
              <a:rPr lang="zh-CN" altLang="en-US" sz="2000" dirty="0">
                <a:solidFill>
                  <a:schemeClr val="tx1">
                    <a:lumMod val="75000"/>
                    <a:lumOff val="25000"/>
                  </a:schemeClr>
                </a:solidFill>
              </a:rPr>
              <a:t>大创</a:t>
            </a:r>
            <a:r>
              <a:rPr lang="zh-CN" altLang="en-US" sz="2000" dirty="0" smtClean="0">
                <a:solidFill>
                  <a:schemeClr val="tx1">
                    <a:lumMod val="75000"/>
                    <a:lumOff val="25000"/>
                  </a:schemeClr>
                </a:solidFill>
              </a:rPr>
              <a:t>（项目</a:t>
            </a:r>
            <a:r>
              <a:rPr lang="zh-CN" altLang="en-US" sz="2000" dirty="0">
                <a:solidFill>
                  <a:schemeClr val="tx1">
                    <a:lumMod val="75000"/>
                    <a:lumOff val="25000"/>
                  </a:schemeClr>
                </a:solidFill>
              </a:rPr>
              <a:t>类型为</a:t>
            </a:r>
            <a:r>
              <a:rPr lang="en-US" altLang="zh-CN" sz="2000" dirty="0" smtClean="0">
                <a:solidFill>
                  <a:schemeClr val="tx1">
                    <a:lumMod val="75000"/>
                    <a:lumOff val="25000"/>
                  </a:schemeClr>
                </a:solidFill>
              </a:rPr>
              <a:t>PRP</a:t>
            </a:r>
            <a:r>
              <a:rPr lang="zh-CN" altLang="en-US" sz="2000" dirty="0" smtClean="0">
                <a:solidFill>
                  <a:schemeClr val="tx1">
                    <a:lumMod val="75000"/>
                    <a:lumOff val="25000"/>
                  </a:schemeClr>
                </a:solidFill>
              </a:rPr>
              <a:t>）</a:t>
            </a:r>
            <a:endParaRPr lang="en-US" altLang="zh-CN" sz="2000" dirty="0" smtClean="0">
              <a:solidFill>
                <a:schemeClr val="tx1">
                  <a:lumMod val="75000"/>
                  <a:lumOff val="25000"/>
                </a:schemeClr>
              </a:solidFill>
            </a:endParaRPr>
          </a:p>
          <a:p>
            <a:pPr>
              <a:lnSpc>
                <a:spcPct val="130000"/>
              </a:lnSpc>
            </a:pPr>
            <a:endParaRPr lang="zh-CN" altLang="en-US" sz="2000" dirty="0" smtClean="0">
              <a:solidFill>
                <a:schemeClr val="tx1">
                  <a:lumMod val="75000"/>
                  <a:lumOff val="25000"/>
                </a:schemeClr>
              </a:solidFill>
            </a:endParaRPr>
          </a:p>
          <a:p>
            <a:pPr>
              <a:lnSpc>
                <a:spcPct val="130000"/>
              </a:lnSpc>
            </a:pPr>
            <a:r>
              <a:rPr lang="en-US" altLang="zh-CN" sz="2000" dirty="0" smtClean="0">
                <a:solidFill>
                  <a:schemeClr val="tx1">
                    <a:lumMod val="75000"/>
                    <a:lumOff val="25000"/>
                  </a:schemeClr>
                </a:solidFill>
              </a:rPr>
              <a:t>3</a:t>
            </a:r>
            <a:r>
              <a:rPr lang="zh-CN" altLang="en-US" sz="2000" dirty="0">
                <a:solidFill>
                  <a:schemeClr val="tx1">
                    <a:lumMod val="75000"/>
                    <a:lumOff val="25000"/>
                  </a:schemeClr>
                </a:solidFill>
              </a:rPr>
              <a:t>、指导大创，数据来源：教师画像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指导学生</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a:t>
            </a:r>
            <a:r>
              <a:rPr lang="en-US" altLang="zh-CN" sz="2000" dirty="0">
                <a:solidFill>
                  <a:schemeClr val="tx1">
                    <a:lumMod val="75000"/>
                    <a:lumOff val="25000"/>
                  </a:schemeClr>
                </a:solidFill>
              </a:rPr>
              <a:t>PRP/</a:t>
            </a:r>
            <a:r>
              <a:rPr lang="zh-CN" altLang="en-US" sz="2000" dirty="0">
                <a:solidFill>
                  <a:schemeClr val="tx1">
                    <a:lumMod val="75000"/>
                    <a:lumOff val="25000"/>
                  </a:schemeClr>
                </a:solidFill>
              </a:rPr>
              <a:t>大</a:t>
            </a:r>
            <a:r>
              <a:rPr lang="zh-CN" altLang="en-US" sz="2000" dirty="0" smtClean="0">
                <a:solidFill>
                  <a:schemeClr val="tx1">
                    <a:lumMod val="75000"/>
                    <a:lumOff val="25000"/>
                  </a:schemeClr>
                </a:solidFill>
              </a:rPr>
              <a:t>创</a:t>
            </a:r>
            <a:endParaRPr lang="en-US" altLang="zh-CN" sz="2000" dirty="0" smtClean="0">
              <a:solidFill>
                <a:schemeClr val="tx1">
                  <a:lumMod val="75000"/>
                  <a:lumOff val="25000"/>
                </a:schemeClr>
              </a:solidFill>
            </a:endParaRPr>
          </a:p>
          <a:p>
            <a:pPr>
              <a:lnSpc>
                <a:spcPct val="130000"/>
              </a:lnSpc>
            </a:pPr>
            <a:r>
              <a:rPr lang="zh-CN" altLang="en-US" sz="2000" dirty="0" smtClean="0">
                <a:solidFill>
                  <a:schemeClr val="tx1">
                    <a:lumMod val="75000"/>
                    <a:lumOff val="25000"/>
                  </a:schemeClr>
                </a:solidFill>
              </a:rPr>
              <a:t>（项目</a:t>
            </a:r>
            <a:r>
              <a:rPr lang="zh-CN" altLang="en-US" sz="2000" dirty="0">
                <a:solidFill>
                  <a:schemeClr val="tx1">
                    <a:lumMod val="75000"/>
                    <a:lumOff val="25000"/>
                  </a:schemeClr>
                </a:solidFill>
              </a:rPr>
              <a:t>类型包括：上海市级创新实践、国家级创新实践、校级创新实践、校企大创</a:t>
            </a:r>
            <a:r>
              <a:rPr lang="zh-CN" altLang="en-US" sz="2000" dirty="0" smtClean="0">
                <a:solidFill>
                  <a:schemeClr val="tx1">
                    <a:lumMod val="75000"/>
                    <a:lumOff val="25000"/>
                  </a:schemeClr>
                </a:solidFill>
              </a:rPr>
              <a:t>）</a:t>
            </a:r>
            <a:endParaRPr lang="en-US" altLang="zh-CN" sz="2000" dirty="0" smtClean="0">
              <a:solidFill>
                <a:schemeClr val="tx1">
                  <a:lumMod val="75000"/>
                  <a:lumOff val="25000"/>
                </a:schemeClr>
              </a:solidFill>
            </a:endParaRPr>
          </a:p>
          <a:p>
            <a:pPr>
              <a:lnSpc>
                <a:spcPct val="130000"/>
              </a:lnSpc>
            </a:pPr>
            <a:endParaRPr lang="zh-CN" altLang="en-US"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4</a:t>
            </a:r>
            <a:r>
              <a:rPr lang="zh-CN" altLang="en-US" sz="2000" dirty="0">
                <a:solidFill>
                  <a:schemeClr val="tx1">
                    <a:lumMod val="75000"/>
                    <a:lumOff val="25000"/>
                  </a:schemeClr>
                </a:solidFill>
              </a:rPr>
              <a:t>、担任班主任，数据来源：教师画像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指导学生</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担任班主任</a:t>
            </a:r>
            <a:r>
              <a:rPr lang="zh-CN" altLang="en-US" sz="2000" dirty="0" smtClean="0">
                <a:solidFill>
                  <a:schemeClr val="tx1">
                    <a:lumMod val="75000"/>
                    <a:lumOff val="25000"/>
                  </a:schemeClr>
                </a:solidFill>
              </a:rPr>
              <a:t>（学工）</a:t>
            </a:r>
            <a:endParaRPr lang="en-US" altLang="zh-CN" sz="2000" dirty="0" smtClean="0">
              <a:solidFill>
                <a:schemeClr val="tx1">
                  <a:lumMod val="75000"/>
                  <a:lumOff val="25000"/>
                </a:schemeClr>
              </a:solidFill>
            </a:endParaRPr>
          </a:p>
          <a:p>
            <a:pPr>
              <a:lnSpc>
                <a:spcPct val="130000"/>
              </a:lnSpc>
            </a:pPr>
            <a:endParaRPr lang="zh-CN" altLang="en-US" sz="2000" dirty="0">
              <a:solidFill>
                <a:schemeClr val="tx1">
                  <a:lumMod val="75000"/>
                  <a:lumOff val="25000"/>
                </a:schemeClr>
              </a:solidFill>
            </a:endParaRPr>
          </a:p>
          <a:p>
            <a:pPr>
              <a:lnSpc>
                <a:spcPct val="130000"/>
              </a:lnSpc>
            </a:pPr>
            <a:r>
              <a:rPr lang="en-US" altLang="zh-CN" sz="2000" dirty="0">
                <a:solidFill>
                  <a:schemeClr val="tx1">
                    <a:lumMod val="75000"/>
                    <a:lumOff val="25000"/>
                  </a:schemeClr>
                </a:solidFill>
              </a:rPr>
              <a:t>5</a:t>
            </a:r>
            <a:r>
              <a:rPr lang="zh-CN" altLang="en-US" sz="2000" dirty="0">
                <a:solidFill>
                  <a:schemeClr val="tx1">
                    <a:lumMod val="75000"/>
                    <a:lumOff val="25000"/>
                  </a:schemeClr>
                </a:solidFill>
              </a:rPr>
              <a:t>、</a:t>
            </a:r>
            <a:r>
              <a:rPr lang="zh-CN" altLang="en-US" sz="2000" dirty="0" smtClean="0">
                <a:solidFill>
                  <a:schemeClr val="tx1">
                    <a:lumMod val="75000"/>
                    <a:lumOff val="25000"/>
                  </a:schemeClr>
                </a:solidFill>
              </a:rPr>
              <a:t>其他数据</a:t>
            </a:r>
            <a:r>
              <a:rPr lang="zh-CN" altLang="en-US" sz="2000" dirty="0">
                <a:solidFill>
                  <a:schemeClr val="tx1">
                    <a:lumMod val="75000"/>
                    <a:lumOff val="25000"/>
                  </a:schemeClr>
                </a:solidFill>
              </a:rPr>
              <a:t>来源：教师画像</a:t>
            </a:r>
            <a:r>
              <a:rPr lang="en-US" altLang="zh-CN" sz="2000" dirty="0">
                <a:solidFill>
                  <a:schemeClr val="tx1">
                    <a:lumMod val="75000"/>
                    <a:lumOff val="25000"/>
                  </a:schemeClr>
                </a:solidFill>
              </a:rPr>
              <a:t>-</a:t>
            </a:r>
            <a:r>
              <a:rPr lang="zh-CN" altLang="en-US" sz="2000" dirty="0">
                <a:solidFill>
                  <a:schemeClr val="tx1">
                    <a:lumMod val="75000"/>
                    <a:lumOff val="25000"/>
                  </a:schemeClr>
                </a:solidFill>
              </a:rPr>
              <a:t>其他信息（成果类型为</a:t>
            </a:r>
            <a:r>
              <a:rPr lang="zh-CN" altLang="en-US" sz="2000" dirty="0" smtClean="0">
                <a:solidFill>
                  <a:schemeClr val="tx1">
                    <a:lumMod val="75000"/>
                    <a:lumOff val="25000"/>
                  </a:schemeClr>
                </a:solidFill>
              </a:rPr>
              <a:t>教书育人信息）</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1272777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1075351" y="43657"/>
            <a:ext cx="7864933" cy="598488"/>
          </a:xfrm>
        </p:spPr>
        <p:txBody>
          <a:bodyPr/>
          <a:lstStyle/>
          <a:p>
            <a:r>
              <a:rPr lang="zh-CN" altLang="en-US" dirty="0"/>
              <a:t>任现职以来指导学生情况（近五年）</a:t>
            </a:r>
          </a:p>
        </p:txBody>
      </p:sp>
      <p:sp>
        <p:nvSpPr>
          <p:cNvPr id="6" name="文本占位符 5"/>
          <p:cNvSpPr>
            <a:spLocks noGrp="1"/>
          </p:cNvSpPr>
          <p:nvPr>
            <p:ph type="body" sz="quarter" idx="12"/>
          </p:nvPr>
        </p:nvSpPr>
        <p:spPr/>
        <p:txBody>
          <a:bodyPr/>
          <a:lstStyle/>
          <a:p>
            <a:endParaRPr lang="zh-CN" altLang="en-US"/>
          </a:p>
        </p:txBody>
      </p:sp>
      <p:sp>
        <p:nvSpPr>
          <p:cNvPr id="7" name="文本占位符 6"/>
          <p:cNvSpPr>
            <a:spLocks noGrp="1"/>
          </p:cNvSpPr>
          <p:nvPr>
            <p:ph type="body" sz="quarter" idx="13"/>
          </p:nvPr>
        </p:nvSpPr>
        <p:spPr/>
        <p:txBody>
          <a:bodyPr/>
          <a:lstStyle/>
          <a:p>
            <a:endParaRPr lang="zh-CN" altLang="en-US"/>
          </a:p>
        </p:txBody>
      </p:sp>
      <p:sp>
        <p:nvSpPr>
          <p:cNvPr id="9" name="矩形: 圆角 8"/>
          <p:cNvSpPr/>
          <p:nvPr/>
        </p:nvSpPr>
        <p:spPr>
          <a:xfrm>
            <a:off x="1075351" y="896645"/>
            <a:ext cx="10071620" cy="4676842"/>
          </a:xfrm>
          <a:prstGeom prst="roundRect">
            <a:avLst>
              <a:gd name="adj" fmla="val 0"/>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just"/>
            <a:endParaRPr lang="zh-CN" altLang="en-US" dirty="0"/>
          </a:p>
        </p:txBody>
      </p:sp>
      <p:sp>
        <p:nvSpPr>
          <p:cNvPr id="14" name="right-quote-sign_36811"/>
          <p:cNvSpPr>
            <a:spLocks noChangeAspect="1"/>
          </p:cNvSpPr>
          <p:nvPr/>
        </p:nvSpPr>
        <p:spPr bwMode="auto">
          <a:xfrm>
            <a:off x="10833793" y="5336828"/>
            <a:ext cx="507655" cy="492365"/>
          </a:xfrm>
          <a:custGeom>
            <a:avLst/>
            <a:gdLst>
              <a:gd name="T0" fmla="*/ 314 w 314"/>
              <a:gd name="T1" fmla="*/ 0 h 305"/>
              <a:gd name="T2" fmla="*/ 314 w 314"/>
              <a:gd name="T3" fmla="*/ 158 h 305"/>
              <a:gd name="T4" fmla="*/ 206 w 314"/>
              <a:gd name="T5" fmla="*/ 305 h 305"/>
              <a:gd name="T6" fmla="*/ 170 w 314"/>
              <a:gd name="T7" fmla="*/ 304 h 305"/>
              <a:gd name="T8" fmla="*/ 170 w 314"/>
              <a:gd name="T9" fmla="*/ 243 h 305"/>
              <a:gd name="T10" fmla="*/ 244 w 314"/>
              <a:gd name="T11" fmla="*/ 174 h 305"/>
              <a:gd name="T12" fmla="*/ 243 w 314"/>
              <a:gd name="T13" fmla="*/ 146 h 305"/>
              <a:gd name="T14" fmla="*/ 192 w 314"/>
              <a:gd name="T15" fmla="*/ 146 h 305"/>
              <a:gd name="T16" fmla="*/ 192 w 314"/>
              <a:gd name="T17" fmla="*/ 0 h 305"/>
              <a:gd name="T18" fmla="*/ 314 w 314"/>
              <a:gd name="T19" fmla="*/ 0 h 305"/>
              <a:gd name="T20" fmla="*/ 314 w 314"/>
              <a:gd name="T21" fmla="*/ 0 h 305"/>
              <a:gd name="T22" fmla="*/ 16 w 314"/>
              <a:gd name="T23" fmla="*/ 146 h 305"/>
              <a:gd name="T24" fmla="*/ 67 w 314"/>
              <a:gd name="T25" fmla="*/ 146 h 305"/>
              <a:gd name="T26" fmla="*/ 68 w 314"/>
              <a:gd name="T27" fmla="*/ 174 h 305"/>
              <a:gd name="T28" fmla="*/ 0 w 314"/>
              <a:gd name="T29" fmla="*/ 243 h 305"/>
              <a:gd name="T30" fmla="*/ 0 w 314"/>
              <a:gd name="T31" fmla="*/ 304 h 305"/>
              <a:gd name="T32" fmla="*/ 30 w 314"/>
              <a:gd name="T33" fmla="*/ 305 h 305"/>
              <a:gd name="T34" fmla="*/ 138 w 314"/>
              <a:gd name="T35" fmla="*/ 158 h 305"/>
              <a:gd name="T36" fmla="*/ 138 w 314"/>
              <a:gd name="T37" fmla="*/ 0 h 305"/>
              <a:gd name="T38" fmla="*/ 16 w 314"/>
              <a:gd name="T39" fmla="*/ 0 h 305"/>
              <a:gd name="T40" fmla="*/ 16 w 314"/>
              <a:gd name="T41" fmla="*/ 146 h 305"/>
              <a:gd name="T42" fmla="*/ 16 w 314"/>
              <a:gd name="T43" fmla="*/ 1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305">
                <a:moveTo>
                  <a:pt x="314" y="0"/>
                </a:moveTo>
                <a:lnTo>
                  <a:pt x="314" y="158"/>
                </a:lnTo>
                <a:cubicBezTo>
                  <a:pt x="314" y="256"/>
                  <a:pt x="278" y="305"/>
                  <a:pt x="206" y="305"/>
                </a:cubicBezTo>
                <a:cubicBezTo>
                  <a:pt x="198" y="305"/>
                  <a:pt x="186" y="305"/>
                  <a:pt x="170" y="304"/>
                </a:cubicBezTo>
                <a:lnTo>
                  <a:pt x="170" y="243"/>
                </a:lnTo>
                <a:cubicBezTo>
                  <a:pt x="219" y="243"/>
                  <a:pt x="244" y="220"/>
                  <a:pt x="244" y="174"/>
                </a:cubicBezTo>
                <a:lnTo>
                  <a:pt x="243" y="146"/>
                </a:lnTo>
                <a:lnTo>
                  <a:pt x="192" y="146"/>
                </a:lnTo>
                <a:lnTo>
                  <a:pt x="192" y="0"/>
                </a:lnTo>
                <a:lnTo>
                  <a:pt x="314" y="0"/>
                </a:lnTo>
                <a:lnTo>
                  <a:pt x="314" y="0"/>
                </a:lnTo>
                <a:close/>
                <a:moveTo>
                  <a:pt x="16" y="146"/>
                </a:moveTo>
                <a:lnTo>
                  <a:pt x="67" y="146"/>
                </a:lnTo>
                <a:lnTo>
                  <a:pt x="68" y="174"/>
                </a:lnTo>
                <a:cubicBezTo>
                  <a:pt x="68" y="217"/>
                  <a:pt x="45" y="240"/>
                  <a:pt x="0" y="243"/>
                </a:cubicBezTo>
                <a:lnTo>
                  <a:pt x="0" y="304"/>
                </a:lnTo>
                <a:cubicBezTo>
                  <a:pt x="14" y="305"/>
                  <a:pt x="24" y="305"/>
                  <a:pt x="30" y="305"/>
                </a:cubicBezTo>
                <a:cubicBezTo>
                  <a:pt x="102" y="305"/>
                  <a:pt x="138" y="256"/>
                  <a:pt x="138" y="158"/>
                </a:cubicBezTo>
                <a:lnTo>
                  <a:pt x="138" y="0"/>
                </a:lnTo>
                <a:lnTo>
                  <a:pt x="16" y="0"/>
                </a:lnTo>
                <a:lnTo>
                  <a:pt x="16" y="146"/>
                </a:lnTo>
                <a:lnTo>
                  <a:pt x="16" y="146"/>
                </a:lnTo>
                <a:close/>
              </a:path>
            </a:pathLst>
          </a:custGeom>
          <a:solidFill>
            <a:schemeClr val="accent1"/>
          </a:solidFill>
          <a:ln>
            <a:noFill/>
          </a:ln>
        </p:spPr>
      </p:sp>
      <p:sp>
        <p:nvSpPr>
          <p:cNvPr id="21" name="平行四边形 20"/>
          <p:cNvSpPr/>
          <p:nvPr/>
        </p:nvSpPr>
        <p:spPr>
          <a:xfrm>
            <a:off x="1251578" y="1049611"/>
            <a:ext cx="473565" cy="242093"/>
          </a:xfrm>
          <a:prstGeom prst="parallelogram">
            <a:avLst>
              <a:gd name="adj" fmla="val 444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631711" y="934790"/>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【SA</a:t>
            </a:r>
            <a:r>
              <a:rPr lang="zh-CN" altLang="en-US" sz="2000" b="1" dirty="0">
                <a:solidFill>
                  <a:schemeClr val="tx1">
                    <a:lumMod val="75000"/>
                    <a:lumOff val="25000"/>
                  </a:schemeClr>
                </a:solidFill>
              </a:rPr>
              <a:t>填报路径</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教师画像</a:t>
            </a:r>
            <a:r>
              <a:rPr lang="en-US" altLang="zh-CN" sz="2000" dirty="0" smtClean="0">
                <a:solidFill>
                  <a:schemeClr val="tx1">
                    <a:lumMod val="75000"/>
                    <a:lumOff val="25000"/>
                  </a:schemeClr>
                </a:solidFill>
              </a:rPr>
              <a:t>/</a:t>
            </a:r>
            <a:r>
              <a:rPr lang="zh-CN" altLang="en-US" sz="2000" dirty="0" smtClean="0">
                <a:solidFill>
                  <a:schemeClr val="tx1">
                    <a:lumMod val="75000"/>
                    <a:lumOff val="25000"/>
                  </a:schemeClr>
                </a:solidFill>
              </a:rPr>
              <a:t>指导学生</a:t>
            </a:r>
            <a:endParaRPr lang="en-US" altLang="zh-CN" sz="2000" dirty="0">
              <a:solidFill>
                <a:schemeClr val="tx1">
                  <a:lumMod val="75000"/>
                  <a:lumOff val="25000"/>
                </a:schemeClr>
              </a:solidFill>
            </a:endParaRPr>
          </a:p>
        </p:txBody>
      </p:sp>
      <p:sp>
        <p:nvSpPr>
          <p:cNvPr id="10" name="文本框 9"/>
          <p:cNvSpPr txBox="1"/>
          <p:nvPr/>
        </p:nvSpPr>
        <p:spPr>
          <a:xfrm>
            <a:off x="1631710" y="1364697"/>
            <a:ext cx="8694263" cy="492443"/>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审批角色</a:t>
            </a:r>
            <a:r>
              <a:rPr lang="en-US" altLang="zh-CN" sz="2000" b="1" dirty="0" smtClean="0">
                <a:solidFill>
                  <a:schemeClr val="tx1">
                    <a:lumMod val="75000"/>
                    <a:lumOff val="25000"/>
                  </a:schemeClr>
                </a:solidFill>
              </a:rPr>
              <a:t>】</a:t>
            </a:r>
            <a:r>
              <a:rPr lang="zh-CN" altLang="en-US" sz="2000" dirty="0">
                <a:solidFill>
                  <a:schemeClr val="tx1">
                    <a:lumMod val="75000"/>
                    <a:lumOff val="25000"/>
                  </a:schemeClr>
                </a:solidFill>
              </a:rPr>
              <a:t>研究生院数据直接</a:t>
            </a:r>
            <a:r>
              <a:rPr lang="zh-CN" altLang="en-US" sz="2000" dirty="0" smtClean="0">
                <a:solidFill>
                  <a:schemeClr val="tx1">
                    <a:lumMod val="75000"/>
                    <a:lumOff val="25000"/>
                  </a:schemeClr>
                </a:solidFill>
              </a:rPr>
              <a:t>交互（无需审批）</a:t>
            </a:r>
            <a:endParaRPr lang="en-US" altLang="zh-CN" sz="2000" dirty="0">
              <a:solidFill>
                <a:schemeClr val="tx1">
                  <a:lumMod val="75000"/>
                  <a:lumOff val="25000"/>
                </a:schemeClr>
              </a:solidFill>
            </a:endParaRPr>
          </a:p>
        </p:txBody>
      </p:sp>
      <p:sp>
        <p:nvSpPr>
          <p:cNvPr id="11" name="文本框 10"/>
          <p:cNvSpPr txBox="1"/>
          <p:nvPr/>
        </p:nvSpPr>
        <p:spPr>
          <a:xfrm>
            <a:off x="1631710" y="1792489"/>
            <a:ext cx="8694263" cy="1292662"/>
          </a:xfrm>
          <a:prstGeom prst="rect">
            <a:avLst/>
          </a:prstGeom>
          <a:noFill/>
        </p:spPr>
        <p:txBody>
          <a:bodyPr wrap="square" rtlCol="0">
            <a:spAutoFit/>
          </a:bodyPr>
          <a:lstStyle/>
          <a:p>
            <a:pPr>
              <a:lnSpc>
                <a:spcPct val="130000"/>
              </a:lnSpc>
            </a:pPr>
            <a:r>
              <a:rPr lang="en-US" altLang="zh-CN" sz="2000" b="1" dirty="0" smtClean="0">
                <a:solidFill>
                  <a:schemeClr val="tx1">
                    <a:lumMod val="75000"/>
                    <a:lumOff val="25000"/>
                  </a:schemeClr>
                </a:solidFill>
              </a:rPr>
              <a:t>【</a:t>
            </a:r>
            <a:r>
              <a:rPr lang="zh-CN" altLang="en-US" sz="2000" b="1" dirty="0" smtClean="0">
                <a:solidFill>
                  <a:schemeClr val="tx1">
                    <a:lumMod val="75000"/>
                    <a:lumOff val="25000"/>
                  </a:schemeClr>
                </a:solidFill>
              </a:rPr>
              <a:t>备注信息</a:t>
            </a:r>
            <a:r>
              <a:rPr lang="en-US" altLang="zh-CN" sz="2000" b="1" dirty="0" smtClean="0">
                <a:solidFill>
                  <a:schemeClr val="tx1">
                    <a:lumMod val="75000"/>
                    <a:lumOff val="25000"/>
                  </a:schemeClr>
                </a:solidFill>
              </a:rPr>
              <a:t>】</a:t>
            </a:r>
          </a:p>
          <a:p>
            <a:pPr>
              <a:lnSpc>
                <a:spcPct val="130000"/>
              </a:lnSpc>
            </a:pPr>
            <a:r>
              <a:rPr lang="en-US" altLang="zh-CN" sz="2000" dirty="0" smtClean="0">
                <a:solidFill>
                  <a:schemeClr val="tx1">
                    <a:lumMod val="75000"/>
                    <a:lumOff val="25000"/>
                  </a:schemeClr>
                </a:solidFill>
              </a:rPr>
              <a:t> 1</a:t>
            </a:r>
            <a:r>
              <a:rPr lang="zh-CN" altLang="en-US" sz="2000" dirty="0" smtClean="0">
                <a:solidFill>
                  <a:schemeClr val="tx1">
                    <a:lumMod val="75000"/>
                    <a:lumOff val="25000"/>
                  </a:schemeClr>
                </a:solidFill>
              </a:rPr>
              <a:t>、勘误途径：经研教口负责老师确认后通过微信群与网络信息中心教学数据对接同事联系</a:t>
            </a:r>
            <a:endParaRPr lang="en-US" altLang="zh-CN" sz="2000" dirty="0">
              <a:solidFill>
                <a:schemeClr val="tx1">
                  <a:lumMod val="75000"/>
                  <a:lumOff val="25000"/>
                </a:schemeClr>
              </a:solidFill>
            </a:endParaRPr>
          </a:p>
        </p:txBody>
      </p:sp>
    </p:spTree>
    <p:extLst>
      <p:ext uri="{BB962C8B-B14F-4D97-AF65-F5344CB8AC3E}">
        <p14:creationId xmlns:p14="http://schemas.microsoft.com/office/powerpoint/2010/main" val="30646293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arrow&quot;,&quot;Name&quot;:&quot;窄&quot;,&quot;HeaderHeight&quot;:10.0,&quot;FooterHeight&quot;:5.0,&quot;SideMargin&quot;:2.5,&quot;TopMargin&quot;:0.0,&quot;BottomMargin&quot;:0.0,&quot;IntervalMargin&quot;:1.0,&quot;SettingType&quot;:&quot;System&quot;}"/>
</p:tagLst>
</file>

<file path=ppt/theme/theme1.xml><?xml version="1.0" encoding="utf-8"?>
<a:theme xmlns:a="http://schemas.openxmlformats.org/drawingml/2006/main" name="Office 主题​​">
  <a:themeElements>
    <a:clrScheme name="SJTU-2019">
      <a:dk1>
        <a:srgbClr val="000000"/>
      </a:dk1>
      <a:lt1>
        <a:srgbClr val="FFFFFF"/>
      </a:lt1>
      <a:dk2>
        <a:srgbClr val="1B1C21"/>
      </a:dk2>
      <a:lt2>
        <a:srgbClr val="DBDBDB"/>
      </a:lt2>
      <a:accent1>
        <a:srgbClr val="C8161E"/>
      </a:accent1>
      <a:accent2>
        <a:srgbClr val="44546A"/>
      </a:accent2>
      <a:accent3>
        <a:srgbClr val="1F4D78"/>
      </a:accent3>
      <a:accent4>
        <a:srgbClr val="ED7D31"/>
      </a:accent4>
      <a:accent5>
        <a:srgbClr val="FFC000"/>
      </a:accent5>
      <a:accent6>
        <a:srgbClr val="A5A5A5"/>
      </a:accent6>
      <a:hlink>
        <a:srgbClr val="196E7D"/>
      </a:hlink>
      <a:folHlink>
        <a:srgbClr val="BEBEBE"/>
      </a:folHlink>
    </a:clrScheme>
    <a:fontScheme name="外宣普适">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PLUS">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2775</TotalTime>
  <Words>1442</Words>
  <Application>Microsoft Office PowerPoint</Application>
  <PresentationFormat>宽屏</PresentationFormat>
  <Paragraphs>205</Paragraphs>
  <Slides>31</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31</vt:i4>
      </vt:variant>
    </vt:vector>
  </HeadingPairs>
  <TitlesOfParts>
    <vt:vector size="41" baseType="lpstr">
      <vt:lpstr>等线</vt:lpstr>
      <vt:lpstr>宋体</vt:lpstr>
      <vt:lpstr>微软雅黑</vt:lpstr>
      <vt:lpstr>Arial</vt:lpstr>
      <vt:lpstr>Calibri</vt:lpstr>
      <vt:lpstr>Century Gothic</vt:lpstr>
      <vt:lpstr>Segoe UI</vt:lpstr>
      <vt:lpstr>Segoe UI Light</vt:lpstr>
      <vt:lpstr>Office 主题​​</vt:lpstr>
      <vt:lpstr>1_OfficePLUS</vt:lpstr>
      <vt:lpstr>2022高级专业技术职务申报 信息化操作指南（填报篇）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LIUTING</dc:creator>
  <cp:lastModifiedBy>刘婷</cp:lastModifiedBy>
  <cp:revision>394</cp:revision>
  <dcterms:created xsi:type="dcterms:W3CDTF">2019-01-23T14:14:00Z</dcterms:created>
  <dcterms:modified xsi:type="dcterms:W3CDTF">2022-10-20T04:00:01Z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Nuaxnuy@DESKTOP-GLORKB7</vt:lpwstr>
  </property>
  <property fmtid="{D5CDD505-2E9C-101B-9397-08002B2CF9AE}" pid="5" name="MSIP_Label_f42aa342-8706-4288-bd11-ebb85995028c_SetDate">
    <vt:lpwstr>2019-04-13T04:31:50.2944312Z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7b149082-93e1-4519-a220-b561cf239821</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y fmtid="{D5CDD505-2E9C-101B-9397-08002B2CF9AE}" pid="11" name="ICV">
    <vt:lpwstr>694268F3FFBC44F799DA98B9CA821A76</vt:lpwstr>
  </property>
  <property fmtid="{D5CDD505-2E9C-101B-9397-08002B2CF9AE}" pid="12" name="KSOProductBuildVer">
    <vt:lpwstr>2052-11.8.2.10912</vt:lpwstr>
  </property>
</Properties>
</file>